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tags/tag5.xml" ContentType="application/vnd.openxmlformats-officedocument.presentationml.tags+xml"/>
  <Override PartName="/ppt/theme/themeOverride7.xml" ContentType="application/vnd.openxmlformats-officedocument.themeOverride+xml"/>
  <Override PartName="/ppt/tags/tag6.xml" ContentType="application/vnd.openxmlformats-officedocument.presentationml.tags+xml"/>
  <Override PartName="/ppt/theme/themeOverride8.xml" ContentType="application/vnd.openxmlformats-officedocument.themeOverride+xml"/>
  <Override PartName="/ppt/tags/tag7.xml" ContentType="application/vnd.openxmlformats-officedocument.presentationml.tags+xml"/>
  <Override PartName="/ppt/theme/themeOverride9.xml" ContentType="application/vnd.openxmlformats-officedocument.themeOverride+xml"/>
  <Override PartName="/ppt/tags/tag8.xml" ContentType="application/vnd.openxmlformats-officedocument.presentationml.tags+xml"/>
  <Override PartName="/ppt/theme/themeOverride10.xml" ContentType="application/vnd.openxmlformats-officedocument.themeOverride+xml"/>
  <Override PartName="/ppt/tags/tag9.xml" ContentType="application/vnd.openxmlformats-officedocument.presentationml.tags+xml"/>
  <Override PartName="/ppt/theme/themeOverride11.xml" ContentType="application/vnd.openxmlformats-officedocument.themeOverride+xml"/>
  <Override PartName="/ppt/tags/tag10.xml" ContentType="application/vnd.openxmlformats-officedocument.presentationml.tags+xml"/>
  <Override PartName="/ppt/theme/themeOverride12.xml" ContentType="application/vnd.openxmlformats-officedocument.themeOverride+xml"/>
  <Override PartName="/ppt/tags/tag11.xml" ContentType="application/vnd.openxmlformats-officedocument.presentationml.tags+xml"/>
  <Override PartName="/ppt/theme/themeOverride13.xml" ContentType="application/vnd.openxmlformats-officedocument.themeOverride+xml"/>
  <Override PartName="/ppt/tags/tag12.xml" ContentType="application/vnd.openxmlformats-officedocument.presentationml.tags+xml"/>
  <Override PartName="/ppt/theme/themeOverride14.xml" ContentType="application/vnd.openxmlformats-officedocument.themeOverride+xml"/>
  <Override PartName="/ppt/tags/tag13.xml" ContentType="application/vnd.openxmlformats-officedocument.presentationml.tags+xml"/>
  <Override PartName="/ppt/theme/themeOverride15.xml" ContentType="application/vnd.openxmlformats-officedocument.themeOverride+xml"/>
  <Override PartName="/ppt/tags/tag14.xml" ContentType="application/vnd.openxmlformats-officedocument.presentationml.tags+xml"/>
  <Override PartName="/ppt/theme/themeOverride16.xml" ContentType="application/vnd.openxmlformats-officedocument.themeOverride+xml"/>
  <Override PartName="/ppt/tags/tag15.xml" ContentType="application/vnd.openxmlformats-officedocument.presentationml.tags+xml"/>
  <Override PartName="/ppt/theme/themeOverride17.xml" ContentType="application/vnd.openxmlformats-officedocument.themeOverride+xml"/>
  <Override PartName="/ppt/tags/tag16.xml" ContentType="application/vnd.openxmlformats-officedocument.presentationml.tags+xml"/>
  <Override PartName="/ppt/theme/themeOverride18.xml" ContentType="application/vnd.openxmlformats-officedocument.themeOverride+xml"/>
  <Override PartName="/ppt/tags/tag17.xml" ContentType="application/vnd.openxmlformats-officedocument.presentationml.tags+xml"/>
  <Override PartName="/ppt/theme/themeOverride19.xml" ContentType="application/vnd.openxmlformats-officedocument.themeOverride+xml"/>
  <Override PartName="/ppt/tags/tag18.xml" ContentType="application/vnd.openxmlformats-officedocument.presentationml.tags+xml"/>
  <Override PartName="/ppt/theme/themeOverride20.xml" ContentType="application/vnd.openxmlformats-officedocument.themeOverr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heme/themeOverride21.xml" ContentType="application/vnd.openxmlformats-officedocument.themeOverride+xml"/>
  <Override PartName="/ppt/notesSlides/notesSlide12.xml" ContentType="application/vnd.openxmlformats-officedocument.presentationml.notesSlide+xml"/>
  <Override PartName="/ppt/theme/themeOverride22.xml" ContentType="application/vnd.openxmlformats-officedocument.themeOverride+xml"/>
  <Override PartName="/ppt/notesSlides/notesSlide13.xml" ContentType="application/vnd.openxmlformats-officedocument.presentationml.notesSlide+xml"/>
  <Override PartName="/ppt/tags/tag22.xml" ContentType="application/vnd.openxmlformats-officedocument.presentationml.tags+xml"/>
  <Override PartName="/ppt/notesSlides/notesSlide14.xml" ContentType="application/vnd.openxmlformats-officedocument.presentationml.notesSlide+xml"/>
  <Override PartName="/ppt/theme/themeOverride23.xml" ContentType="application/vnd.openxmlformats-officedocument.themeOverride+xml"/>
  <Override PartName="/ppt/notesSlides/notesSlide15.xml" ContentType="application/vnd.openxmlformats-officedocument.presentationml.notesSlide+xml"/>
  <Override PartName="/ppt/theme/themeOverride24.xml" ContentType="application/vnd.openxmlformats-officedocument.themeOverride+xml"/>
  <Override PartName="/ppt/notesSlides/notesSlide16.xml" ContentType="application/vnd.openxmlformats-officedocument.presentationml.notesSlide+xml"/>
  <Override PartName="/ppt/theme/themeOverride25.xml" ContentType="application/vnd.openxmlformats-officedocument.themeOverride+xml"/>
  <Override PartName="/ppt/notesSlides/notesSlide17.xml" ContentType="application/vnd.openxmlformats-officedocument.presentationml.notesSlide+xml"/>
  <Override PartName="/ppt/theme/themeOverride26.xml" ContentType="application/vnd.openxmlformats-officedocument.themeOverride+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heme/themeOverride27.xml" ContentType="application/vnd.openxmlformats-officedocument.themeOverride+xml"/>
  <Override PartName="/ppt/notesSlides/notesSlide20.xml" ContentType="application/vnd.openxmlformats-officedocument.presentationml.notesSlide+xml"/>
  <Override PartName="/ppt/theme/themeOverride28.xml" ContentType="application/vnd.openxmlformats-officedocument.themeOverride+xml"/>
  <Override PartName="/ppt/notesSlides/notesSlide21.xml" ContentType="application/vnd.openxmlformats-officedocument.presentationml.notesSlide+xml"/>
  <Override PartName="/ppt/theme/themeOverride29.xml" ContentType="application/vnd.openxmlformats-officedocument.themeOverride+xml"/>
  <Override PartName="/ppt/notesSlides/notesSlide22.xml" ContentType="application/vnd.openxmlformats-officedocument.presentationml.notesSlide+xml"/>
  <Override PartName="/ppt/theme/themeOverride30.xml" ContentType="application/vnd.openxmlformats-officedocument.themeOverride+xml"/>
  <Override PartName="/ppt/notesSlides/notesSlide23.xml" ContentType="application/vnd.openxmlformats-officedocument.presentationml.notesSlide+xml"/>
  <Override PartName="/ppt/theme/themeOverride31.xml" ContentType="application/vnd.openxmlformats-officedocument.themeOverride+xml"/>
  <Override PartName="/ppt/notesSlides/notesSlide24.xml" ContentType="application/vnd.openxmlformats-officedocument.presentationml.notesSlide+xml"/>
  <Override PartName="/ppt/theme/themeOverride32.xml" ContentType="application/vnd.openxmlformats-officedocument.themeOverride+xml"/>
  <Override PartName="/ppt/notesSlides/notesSlide25.xml" ContentType="application/vnd.openxmlformats-officedocument.presentationml.notesSlide+xml"/>
  <Override PartName="/ppt/theme/themeOverride33.xml" ContentType="application/vnd.openxmlformats-officedocument.themeOverride+xml"/>
  <Override PartName="/ppt/notesSlides/notesSlide26.xml" ContentType="application/vnd.openxmlformats-officedocument.presentationml.notesSlide+xml"/>
  <Override PartName="/ppt/theme/themeOverride34.xml" ContentType="application/vnd.openxmlformats-officedocument.themeOverride+xml"/>
  <Override PartName="/ppt/notesSlides/notesSlide27.xml" ContentType="application/vnd.openxmlformats-officedocument.presentationml.notesSlide+xml"/>
  <Override PartName="/ppt/theme/themeOverride35.xml" ContentType="application/vnd.openxmlformats-officedocument.themeOverride+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heme/themeOverride36.xml" ContentType="application/vnd.openxmlformats-officedocument.themeOverride+xml"/>
  <Override PartName="/ppt/notesSlides/notesSlide31.xml" ContentType="application/vnd.openxmlformats-officedocument.presentationml.notesSlide+xml"/>
  <Override PartName="/ppt/theme/themeOverride37.xml" ContentType="application/vnd.openxmlformats-officedocument.themeOverride+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heme/themeOverride38.xml" ContentType="application/vnd.openxmlformats-officedocument.themeOverride+xml"/>
  <Override PartName="/ppt/tags/tag27.xml" ContentType="application/vnd.openxmlformats-officedocument.presentationml.tags+xml"/>
  <Override PartName="/ppt/theme/themeOverride39.xml" ContentType="application/vnd.openxmlformats-officedocument.themeOverride+xml"/>
  <Override PartName="/ppt/tags/tag28.xml" ContentType="application/vnd.openxmlformats-officedocument.presentationml.tags+xml"/>
  <Override PartName="/ppt/theme/themeOverride40.xml" ContentType="application/vnd.openxmlformats-officedocument.themeOverride+xml"/>
  <Override PartName="/ppt/tags/tag29.xml" ContentType="application/vnd.openxmlformats-officedocument.presentationml.tags+xml"/>
  <Override PartName="/ppt/theme/themeOverride41.xml" ContentType="application/vnd.openxmlformats-officedocument.themeOverride+xml"/>
  <Override PartName="/ppt/notesSlides/notesSlide34.xml" ContentType="application/vnd.openxmlformats-officedocument.presentationml.notesSlide+xml"/>
  <Override PartName="/ppt/theme/themeOverride42.xml" ContentType="application/vnd.openxmlformats-officedocument.themeOverride+xml"/>
  <Override PartName="/ppt/notesSlides/notesSlide35.xml" ContentType="application/vnd.openxmlformats-officedocument.presentationml.notesSlide+xml"/>
  <Override PartName="/ppt/theme/themeOverride43.xml" ContentType="application/vnd.openxmlformats-officedocument.themeOverride+xml"/>
  <Override PartName="/ppt/tags/tag30.xml" ContentType="application/vnd.openxmlformats-officedocument.presentationml.tags+xml"/>
  <Override PartName="/ppt/notesSlides/notesSlide36.xml" ContentType="application/vnd.openxmlformats-officedocument.presentationml.notesSlide+xml"/>
  <Override PartName="/ppt/theme/themeOverride44.xml" ContentType="application/vnd.openxmlformats-officedocument.themeOverride+xml"/>
  <Override PartName="/ppt/tags/tag31.xml" ContentType="application/vnd.openxmlformats-officedocument.presentationml.tags+xml"/>
  <Override PartName="/ppt/notesSlides/notesSlide37.xml" ContentType="application/vnd.openxmlformats-officedocument.presentationml.notesSlide+xml"/>
  <Override PartName="/ppt/theme/themeOverride45.xml" ContentType="application/vnd.openxmlformats-officedocument.themeOverride+xml"/>
  <Override PartName="/ppt/tags/tag32.xml" ContentType="application/vnd.openxmlformats-officedocument.presentationml.tags+xml"/>
  <Override PartName="/ppt/notesSlides/notesSlide38.xml" ContentType="application/vnd.openxmlformats-officedocument.presentationml.notesSlide+xml"/>
  <Override PartName="/ppt/theme/themeOverride46.xml" ContentType="application/vnd.openxmlformats-officedocument.themeOverride+xml"/>
  <Override PartName="/ppt/tags/tag33.xml" ContentType="application/vnd.openxmlformats-officedocument.presentationml.tags+xml"/>
  <Override PartName="/ppt/notesSlides/notesSlide39.xml" ContentType="application/vnd.openxmlformats-officedocument.presentationml.notesSlide+xml"/>
  <Override PartName="/ppt/theme/themeOverride47.xml" ContentType="application/vnd.openxmlformats-officedocument.themeOverride+xml"/>
  <Override PartName="/ppt/tags/tag34.xml" ContentType="application/vnd.openxmlformats-officedocument.presentationml.tags+xml"/>
  <Override PartName="/ppt/notesSlides/notesSlide40.xml" ContentType="application/vnd.openxmlformats-officedocument.presentationml.notesSlide+xml"/>
  <Override PartName="/ppt/theme/themeOverride48.xml" ContentType="application/vnd.openxmlformats-officedocument.themeOverride+xml"/>
  <Override PartName="/ppt/tags/tag35.xml" ContentType="application/vnd.openxmlformats-officedocument.presentationml.tags+xml"/>
  <Override PartName="/ppt/notesSlides/notesSlide41.xml" ContentType="application/vnd.openxmlformats-officedocument.presentationml.notesSlide+xml"/>
  <Override PartName="/ppt/theme/themeOverride49.xml" ContentType="application/vnd.openxmlformats-officedocument.themeOverride+xml"/>
  <Override PartName="/ppt/tags/tag36.xml" ContentType="application/vnd.openxmlformats-officedocument.presentationml.tags+xml"/>
  <Override PartName="/ppt/notesSlides/notesSlide42.xml" ContentType="application/vnd.openxmlformats-officedocument.presentationml.notesSlide+xml"/>
  <Override PartName="/ppt/theme/themeOverride50.xml" ContentType="application/vnd.openxmlformats-officedocument.themeOverride+xml"/>
  <Override PartName="/ppt/tags/tag37.xml" ContentType="application/vnd.openxmlformats-officedocument.presentationml.tags+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5" r:id="rId4"/>
    <p:sldMasterId id="2147483738" r:id="rId5"/>
  </p:sldMasterIdLst>
  <p:notesMasterIdLst>
    <p:notesMasterId r:id="rId69"/>
  </p:notesMasterIdLst>
  <p:sldIdLst>
    <p:sldId id="305" r:id="rId6"/>
    <p:sldId id="274" r:id="rId7"/>
    <p:sldId id="556" r:id="rId8"/>
    <p:sldId id="792" r:id="rId9"/>
    <p:sldId id="793" r:id="rId10"/>
    <p:sldId id="257" r:id="rId11"/>
    <p:sldId id="258" r:id="rId12"/>
    <p:sldId id="563" r:id="rId13"/>
    <p:sldId id="795" r:id="rId14"/>
    <p:sldId id="796" r:id="rId15"/>
    <p:sldId id="308" r:id="rId16"/>
    <p:sldId id="310" r:id="rId17"/>
    <p:sldId id="311" r:id="rId18"/>
    <p:sldId id="312" r:id="rId19"/>
    <p:sldId id="313" r:id="rId20"/>
    <p:sldId id="314" r:id="rId21"/>
    <p:sldId id="316" r:id="rId22"/>
    <p:sldId id="318" r:id="rId23"/>
    <p:sldId id="799" r:id="rId24"/>
    <p:sldId id="800" r:id="rId25"/>
    <p:sldId id="801" r:id="rId26"/>
    <p:sldId id="802" r:id="rId27"/>
    <p:sldId id="803" r:id="rId28"/>
    <p:sldId id="805" r:id="rId29"/>
    <p:sldId id="808" r:id="rId30"/>
    <p:sldId id="797" r:id="rId31"/>
    <p:sldId id="806" r:id="rId32"/>
    <p:sldId id="259" r:id="rId33"/>
    <p:sldId id="815" r:id="rId34"/>
    <p:sldId id="816" r:id="rId35"/>
    <p:sldId id="809" r:id="rId36"/>
    <p:sldId id="810" r:id="rId37"/>
    <p:sldId id="266" r:id="rId38"/>
    <p:sldId id="267" r:id="rId39"/>
    <p:sldId id="811" r:id="rId40"/>
    <p:sldId id="268" r:id="rId41"/>
    <p:sldId id="269" r:id="rId42"/>
    <p:sldId id="270" r:id="rId43"/>
    <p:sldId id="271" r:id="rId44"/>
    <p:sldId id="272" r:id="rId45"/>
    <p:sldId id="273" r:id="rId46"/>
    <p:sldId id="812" r:id="rId47"/>
    <p:sldId id="813" r:id="rId48"/>
    <p:sldId id="276" r:id="rId49"/>
    <p:sldId id="814" r:id="rId50"/>
    <p:sldId id="817" r:id="rId51"/>
    <p:sldId id="261" r:id="rId52"/>
    <p:sldId id="262" r:id="rId53"/>
    <p:sldId id="818" r:id="rId54"/>
    <p:sldId id="264" r:id="rId55"/>
    <p:sldId id="265" r:id="rId56"/>
    <p:sldId id="819" r:id="rId57"/>
    <p:sldId id="284" r:id="rId58"/>
    <p:sldId id="286" r:id="rId59"/>
    <p:sldId id="288" r:id="rId60"/>
    <p:sldId id="289" r:id="rId61"/>
    <p:sldId id="291" r:id="rId62"/>
    <p:sldId id="293" r:id="rId63"/>
    <p:sldId id="294" r:id="rId64"/>
    <p:sldId id="295" r:id="rId65"/>
    <p:sldId id="296" r:id="rId66"/>
    <p:sldId id="820" r:id="rId67"/>
    <p:sldId id="532" r:id="rId68"/>
  </p:sldIdLst>
  <p:sldSz cx="24384000" cy="13716000"/>
  <p:notesSz cx="6858000" cy="9144000"/>
  <p:custDataLst>
    <p:tags r:id="rId70"/>
  </p:custData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771" userDrawn="1">
          <p15:clr>
            <a:srgbClr val="A4A3A4"/>
          </p15:clr>
        </p15:guide>
        <p15:guide id="3" orient="horz" pos="434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ica Maria Munoz Vela" initials="M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B5CC"/>
    <a:srgbClr val="33CCCC"/>
    <a:srgbClr val="FDE000"/>
    <a:srgbClr val="1095A8"/>
    <a:srgbClr val="409E64"/>
    <a:srgbClr val="31579D"/>
    <a:srgbClr val="C11C3F"/>
    <a:srgbClr val="452F89"/>
    <a:srgbClr val="11899B"/>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278EB3-2D09-41D8-8403-62B1B027D659}" v="485" dt="2024-05-02T03:48:21.12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22" autoAdjust="0"/>
    <p:restoredTop sz="93431" autoAdjust="0"/>
  </p:normalViewPr>
  <p:slideViewPr>
    <p:cSldViewPr snapToGrid="0">
      <p:cViewPr>
        <p:scale>
          <a:sx n="51" d="100"/>
          <a:sy n="51" d="100"/>
        </p:scale>
        <p:origin x="894" y="114"/>
      </p:cViewPr>
      <p:guideLst>
        <p:guide pos="7771"/>
        <p:guide orient="horz" pos="4343"/>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iago Neira Hernandez" userId="acc68cb8-cb6b-4c86-9629-7a629cb50586" providerId="ADAL" clId="{7C278EB3-2D09-41D8-8403-62B1B027D659}"/>
    <pc:docChg chg="undo custSel addSld delSld modSld sldOrd addMainMaster delMainMaster replTag">
      <pc:chgData name="Santiago Neira Hernandez" userId="acc68cb8-cb6b-4c86-9629-7a629cb50586" providerId="ADAL" clId="{7C278EB3-2D09-41D8-8403-62B1B027D659}" dt="2024-05-02T03:49:04.727" v="5461" actId="2710"/>
      <pc:docMkLst>
        <pc:docMk/>
      </pc:docMkLst>
      <pc:sldChg chg="addSp delSp modSp add mod setBg">
        <pc:chgData name="Santiago Neira Hernandez" userId="acc68cb8-cb6b-4c86-9629-7a629cb50586" providerId="ADAL" clId="{7C278EB3-2D09-41D8-8403-62B1B027D659}" dt="2024-05-01T21:36:23.953" v="373" actId="2711"/>
        <pc:sldMkLst>
          <pc:docMk/>
          <pc:sldMk cId="0" sldId="257"/>
        </pc:sldMkLst>
        <pc:spChg chg="add mod">
          <ac:chgData name="Santiago Neira Hernandez" userId="acc68cb8-cb6b-4c86-9629-7a629cb50586" providerId="ADAL" clId="{7C278EB3-2D09-41D8-8403-62B1B027D659}" dt="2024-05-01T21:36:16.637" v="371" actId="20577"/>
          <ac:spMkLst>
            <pc:docMk/>
            <pc:sldMk cId="0" sldId="257"/>
            <ac:spMk id="2" creationId="{9F7F70D3-8943-612C-6AEB-A4A769A35BC0}"/>
          </ac:spMkLst>
        </pc:spChg>
        <pc:spChg chg="del">
          <ac:chgData name="Santiago Neira Hernandez" userId="acc68cb8-cb6b-4c86-9629-7a629cb50586" providerId="ADAL" clId="{7C278EB3-2D09-41D8-8403-62B1B027D659}" dt="2024-05-01T21:36:09.981" v="343" actId="478"/>
          <ac:spMkLst>
            <pc:docMk/>
            <pc:sldMk cId="0" sldId="257"/>
            <ac:spMk id="98" creationId="{00000000-0000-0000-0000-000000000000}"/>
          </ac:spMkLst>
        </pc:spChg>
        <pc:spChg chg="mod">
          <ac:chgData name="Santiago Neira Hernandez" userId="acc68cb8-cb6b-4c86-9629-7a629cb50586" providerId="ADAL" clId="{7C278EB3-2D09-41D8-8403-62B1B027D659}" dt="2024-05-01T21:36:23.953" v="373" actId="2711"/>
          <ac:spMkLst>
            <pc:docMk/>
            <pc:sldMk cId="0" sldId="257"/>
            <ac:spMk id="99" creationId="{00000000-0000-0000-0000-000000000000}"/>
          </ac:spMkLst>
        </pc:spChg>
      </pc:sldChg>
      <pc:sldChg chg="addSp delSp modSp add mod ord setBg">
        <pc:chgData name="Santiago Neira Hernandez" userId="acc68cb8-cb6b-4c86-9629-7a629cb50586" providerId="ADAL" clId="{7C278EB3-2D09-41D8-8403-62B1B027D659}" dt="2024-05-01T21:37:54.053" v="436"/>
        <pc:sldMkLst>
          <pc:docMk/>
          <pc:sldMk cId="0" sldId="258"/>
        </pc:sldMkLst>
        <pc:spChg chg="add mod">
          <ac:chgData name="Santiago Neira Hernandez" userId="acc68cb8-cb6b-4c86-9629-7a629cb50586" providerId="ADAL" clId="{7C278EB3-2D09-41D8-8403-62B1B027D659}" dt="2024-05-01T21:36:39.182" v="390" actId="20577"/>
          <ac:spMkLst>
            <pc:docMk/>
            <pc:sldMk cId="0" sldId="258"/>
            <ac:spMk id="2" creationId="{F3E4F9A0-0B3D-E1E9-1B0A-604F5690928E}"/>
          </ac:spMkLst>
        </pc:spChg>
        <pc:spChg chg="del">
          <ac:chgData name="Santiago Neira Hernandez" userId="acc68cb8-cb6b-4c86-9629-7a629cb50586" providerId="ADAL" clId="{7C278EB3-2D09-41D8-8403-62B1B027D659}" dt="2024-05-01T21:36:33.684" v="375" actId="478"/>
          <ac:spMkLst>
            <pc:docMk/>
            <pc:sldMk cId="0" sldId="258"/>
            <ac:spMk id="108" creationId="{00000000-0000-0000-0000-000000000000}"/>
          </ac:spMkLst>
        </pc:spChg>
        <pc:spChg chg="mod">
          <ac:chgData name="Santiago Neira Hernandez" userId="acc68cb8-cb6b-4c86-9629-7a629cb50586" providerId="ADAL" clId="{7C278EB3-2D09-41D8-8403-62B1B027D659}" dt="2024-05-01T21:37:13.297" v="431" actId="20577"/>
          <ac:spMkLst>
            <pc:docMk/>
            <pc:sldMk cId="0" sldId="258"/>
            <ac:spMk id="109" creationId="{00000000-0000-0000-0000-000000000000}"/>
          </ac:spMkLst>
        </pc:spChg>
      </pc:sldChg>
      <pc:sldChg chg="addSp delSp modSp add mod setBg">
        <pc:chgData name="Santiago Neira Hernandez" userId="acc68cb8-cb6b-4c86-9629-7a629cb50586" providerId="ADAL" clId="{7C278EB3-2D09-41D8-8403-62B1B027D659}" dt="2024-05-02T00:23:37.273" v="2917"/>
        <pc:sldMkLst>
          <pc:docMk/>
          <pc:sldMk cId="0" sldId="259"/>
        </pc:sldMkLst>
        <pc:spChg chg="add mod">
          <ac:chgData name="Santiago Neira Hernandez" userId="acc68cb8-cb6b-4c86-9629-7a629cb50586" providerId="ADAL" clId="{7C278EB3-2D09-41D8-8403-62B1B027D659}" dt="2024-05-02T00:18:56.546" v="2677" actId="20577"/>
          <ac:spMkLst>
            <pc:docMk/>
            <pc:sldMk cId="0" sldId="259"/>
            <ac:spMk id="2" creationId="{1392CA49-392A-18C8-B049-2FFC72EAF8C9}"/>
          </ac:spMkLst>
        </pc:spChg>
        <pc:spChg chg="del">
          <ac:chgData name="Santiago Neira Hernandez" userId="acc68cb8-cb6b-4c86-9629-7a629cb50586" providerId="ADAL" clId="{7C278EB3-2D09-41D8-8403-62B1B027D659}" dt="2024-05-02T00:18:52.627" v="2666" actId="478"/>
          <ac:spMkLst>
            <pc:docMk/>
            <pc:sldMk cId="0" sldId="259"/>
            <ac:spMk id="118" creationId="{00000000-0000-0000-0000-000000000000}"/>
          </ac:spMkLst>
        </pc:spChg>
        <pc:spChg chg="mod">
          <ac:chgData name="Santiago Neira Hernandez" userId="acc68cb8-cb6b-4c86-9629-7a629cb50586" providerId="ADAL" clId="{7C278EB3-2D09-41D8-8403-62B1B027D659}" dt="2024-05-02T00:23:03.622" v="2916" actId="14100"/>
          <ac:spMkLst>
            <pc:docMk/>
            <pc:sldMk cId="0" sldId="259"/>
            <ac:spMk id="119" creationId="{00000000-0000-0000-0000-000000000000}"/>
          </ac:spMkLst>
        </pc:spChg>
      </pc:sldChg>
      <pc:sldChg chg="addSp delSp modSp add mod setBg">
        <pc:chgData name="Santiago Neira Hernandez" userId="acc68cb8-cb6b-4c86-9629-7a629cb50586" providerId="ADAL" clId="{7C278EB3-2D09-41D8-8403-62B1B027D659}" dt="2024-05-02T02:13:53.793" v="4225" actId="20577"/>
        <pc:sldMkLst>
          <pc:docMk/>
          <pc:sldMk cId="0" sldId="261"/>
        </pc:sldMkLst>
        <pc:spChg chg="add mod">
          <ac:chgData name="Santiago Neira Hernandez" userId="acc68cb8-cb6b-4c86-9629-7a629cb50586" providerId="ADAL" clId="{7C278EB3-2D09-41D8-8403-62B1B027D659}" dt="2024-05-02T02:10:16.433" v="3801" actId="20577"/>
          <ac:spMkLst>
            <pc:docMk/>
            <pc:sldMk cId="0" sldId="261"/>
            <ac:spMk id="2" creationId="{2D4A6F16-2CD1-1FD0-0102-EAF092A7C140}"/>
          </ac:spMkLst>
        </pc:spChg>
        <pc:spChg chg="add mod">
          <ac:chgData name="Santiago Neira Hernandez" userId="acc68cb8-cb6b-4c86-9629-7a629cb50586" providerId="ADAL" clId="{7C278EB3-2D09-41D8-8403-62B1B027D659}" dt="2024-05-02T02:13:53.793" v="4225" actId="20577"/>
          <ac:spMkLst>
            <pc:docMk/>
            <pc:sldMk cId="0" sldId="261"/>
            <ac:spMk id="3" creationId="{DA7EE8E7-661A-00F4-B6EE-3F36FC41514B}"/>
          </ac:spMkLst>
        </pc:spChg>
        <pc:spChg chg="del mod">
          <ac:chgData name="Santiago Neira Hernandez" userId="acc68cb8-cb6b-4c86-9629-7a629cb50586" providerId="ADAL" clId="{7C278EB3-2D09-41D8-8403-62B1B027D659}" dt="2024-05-02T02:09:49.628" v="3777" actId="478"/>
          <ac:spMkLst>
            <pc:docMk/>
            <pc:sldMk cId="0" sldId="261"/>
            <ac:spMk id="136" creationId="{00000000-0000-0000-0000-000000000000}"/>
          </ac:spMkLst>
        </pc:spChg>
        <pc:picChg chg="mod">
          <ac:chgData name="Santiago Neira Hernandez" userId="acc68cb8-cb6b-4c86-9629-7a629cb50586" providerId="ADAL" clId="{7C278EB3-2D09-41D8-8403-62B1B027D659}" dt="2024-05-02T02:09:29.059" v="3772" actId="1076"/>
          <ac:picMkLst>
            <pc:docMk/>
            <pc:sldMk cId="0" sldId="261"/>
            <ac:picMk id="137" creationId="{00000000-0000-0000-0000-000000000000}"/>
          </ac:picMkLst>
        </pc:picChg>
      </pc:sldChg>
      <pc:sldChg chg="addSp delSp modSp add mod setBg">
        <pc:chgData name="Santiago Neira Hernandez" userId="acc68cb8-cb6b-4c86-9629-7a629cb50586" providerId="ADAL" clId="{7C278EB3-2D09-41D8-8403-62B1B027D659}" dt="2024-05-02T02:37:23.105" v="4702"/>
        <pc:sldMkLst>
          <pc:docMk/>
          <pc:sldMk cId="0" sldId="262"/>
        </pc:sldMkLst>
        <pc:spChg chg="add mod">
          <ac:chgData name="Santiago Neira Hernandez" userId="acc68cb8-cb6b-4c86-9629-7a629cb50586" providerId="ADAL" clId="{7C278EB3-2D09-41D8-8403-62B1B027D659}" dt="2024-05-02T02:37:17.625" v="4701" actId="20577"/>
          <ac:spMkLst>
            <pc:docMk/>
            <pc:sldMk cId="0" sldId="262"/>
            <ac:spMk id="2" creationId="{B02452DD-3B22-0EAD-D353-F9D238697EFF}"/>
          </ac:spMkLst>
        </pc:spChg>
        <pc:spChg chg="del">
          <ac:chgData name="Santiago Neira Hernandez" userId="acc68cb8-cb6b-4c86-9629-7a629cb50586" providerId="ADAL" clId="{7C278EB3-2D09-41D8-8403-62B1B027D659}" dt="2024-05-02T02:37:09.402" v="4684" actId="478"/>
          <ac:spMkLst>
            <pc:docMk/>
            <pc:sldMk cId="0" sldId="262"/>
            <ac:spMk id="144" creationId="{00000000-0000-0000-0000-000000000000}"/>
          </ac:spMkLst>
        </pc:spChg>
      </pc:sldChg>
      <pc:sldChg chg="addSp delSp modSp add mod setBg">
        <pc:chgData name="Santiago Neira Hernandez" userId="acc68cb8-cb6b-4c86-9629-7a629cb50586" providerId="ADAL" clId="{7C278EB3-2D09-41D8-8403-62B1B027D659}" dt="2024-05-02T02:38:16.556" v="4711" actId="2710"/>
        <pc:sldMkLst>
          <pc:docMk/>
          <pc:sldMk cId="1280683546" sldId="264"/>
        </pc:sldMkLst>
        <pc:spChg chg="del">
          <ac:chgData name="Santiago Neira Hernandez" userId="acc68cb8-cb6b-4c86-9629-7a629cb50586" providerId="ADAL" clId="{7C278EB3-2D09-41D8-8403-62B1B027D659}" dt="2024-05-02T02:22:53.664" v="4310" actId="478"/>
          <ac:spMkLst>
            <pc:docMk/>
            <pc:sldMk cId="1280683546" sldId="264"/>
            <ac:spMk id="2" creationId="{3C9A4285-FCFD-45AA-C06A-FA0B9349D6B6}"/>
          </ac:spMkLst>
        </pc:spChg>
        <pc:spChg chg="mod">
          <ac:chgData name="Santiago Neira Hernandez" userId="acc68cb8-cb6b-4c86-9629-7a629cb50586" providerId="ADAL" clId="{7C278EB3-2D09-41D8-8403-62B1B027D659}" dt="2024-05-02T02:38:16.556" v="4711" actId="2710"/>
          <ac:spMkLst>
            <pc:docMk/>
            <pc:sldMk cId="1280683546" sldId="264"/>
            <ac:spMk id="3" creationId="{8120AF45-F798-4EEE-3649-EFD33239B69C}"/>
          </ac:spMkLst>
        </pc:spChg>
        <pc:spChg chg="add mod">
          <ac:chgData name="Santiago Neira Hernandez" userId="acc68cb8-cb6b-4c86-9629-7a629cb50586" providerId="ADAL" clId="{7C278EB3-2D09-41D8-8403-62B1B027D659}" dt="2024-05-02T02:22:58.013" v="4338" actId="20577"/>
          <ac:spMkLst>
            <pc:docMk/>
            <pc:sldMk cId="1280683546" sldId="264"/>
            <ac:spMk id="4" creationId="{FBE36220-3E80-127F-2C82-FFA577EE0EE0}"/>
          </ac:spMkLst>
        </pc:spChg>
        <pc:spChg chg="add del mod">
          <ac:chgData name="Santiago Neira Hernandez" userId="acc68cb8-cb6b-4c86-9629-7a629cb50586" providerId="ADAL" clId="{7C278EB3-2D09-41D8-8403-62B1B027D659}" dt="2024-05-02T02:22:55.294" v="4328" actId="478"/>
          <ac:spMkLst>
            <pc:docMk/>
            <pc:sldMk cId="1280683546" sldId="264"/>
            <ac:spMk id="6" creationId="{7C03BBCD-1702-69C7-6BE6-17A219531B98}"/>
          </ac:spMkLst>
        </pc:spChg>
        <pc:graphicFrameChg chg="add mod ord modVis replST">
          <ac:chgData name="Santiago Neira Hernandez" userId="acc68cb8-cb6b-4c86-9629-7a629cb50586" providerId="ADAL" clId="{7C278EB3-2D09-41D8-8403-62B1B027D659}" dt="2024-05-02T02:22:55.818" v="4332"/>
          <ac:graphicFrameMkLst>
            <pc:docMk/>
            <pc:sldMk cId="1280683546" sldId="264"/>
            <ac:graphicFrameMk id="7" creationId="{5F3B2F7C-6337-4137-711E-6FC9ED4F5E2F}"/>
          </ac:graphicFrameMkLst>
        </pc:graphicFrameChg>
        <pc:picChg chg="add mod">
          <ac:chgData name="Santiago Neira Hernandez" userId="acc68cb8-cb6b-4c86-9629-7a629cb50586" providerId="ADAL" clId="{7C278EB3-2D09-41D8-8403-62B1B027D659}" dt="2024-05-02T02:23:16.952" v="4346" actId="1076"/>
          <ac:picMkLst>
            <pc:docMk/>
            <pc:sldMk cId="1280683546" sldId="264"/>
            <ac:picMk id="8" creationId="{B8B899AA-F0BA-D2FB-0D07-03653A17C836}"/>
          </ac:picMkLst>
        </pc:picChg>
      </pc:sldChg>
      <pc:sldChg chg="addSp delSp add del mod setBg">
        <pc:chgData name="Santiago Neira Hernandez" userId="acc68cb8-cb6b-4c86-9629-7a629cb50586" providerId="ADAL" clId="{7C278EB3-2D09-41D8-8403-62B1B027D659}" dt="2024-05-02T01:02:03.115" v="2975" actId="47"/>
        <pc:sldMkLst>
          <pc:docMk/>
          <pc:sldMk cId="0" sldId="265"/>
        </pc:sldMkLst>
        <pc:picChg chg="add del">
          <ac:chgData name="Santiago Neira Hernandez" userId="acc68cb8-cb6b-4c86-9629-7a629cb50586" providerId="ADAL" clId="{7C278EB3-2D09-41D8-8403-62B1B027D659}" dt="2024-05-02T01:01:55.372" v="2971" actId="21"/>
          <ac:picMkLst>
            <pc:docMk/>
            <pc:sldMk cId="0" sldId="265"/>
            <ac:picMk id="171" creationId="{00000000-0000-0000-0000-000000000000}"/>
          </ac:picMkLst>
        </pc:picChg>
      </pc:sldChg>
      <pc:sldChg chg="addSp delSp modSp add mod setBg delDesignElem">
        <pc:chgData name="Santiago Neira Hernandez" userId="acc68cb8-cb6b-4c86-9629-7a629cb50586" providerId="ADAL" clId="{7C278EB3-2D09-41D8-8403-62B1B027D659}" dt="2024-05-02T02:37:56.619" v="4703" actId="2711"/>
        <pc:sldMkLst>
          <pc:docMk/>
          <pc:sldMk cId="2903969422" sldId="265"/>
        </pc:sldMkLst>
        <pc:spChg chg="del">
          <ac:chgData name="Santiago Neira Hernandez" userId="acc68cb8-cb6b-4c86-9629-7a629cb50586" providerId="ADAL" clId="{7C278EB3-2D09-41D8-8403-62B1B027D659}" dt="2024-05-02T02:30:04.895" v="4646" actId="478"/>
          <ac:spMkLst>
            <pc:docMk/>
            <pc:sldMk cId="2903969422" sldId="265"/>
            <ac:spMk id="2" creationId="{3C9A4285-FCFD-45AA-C06A-FA0B9349D6B6}"/>
          </ac:spMkLst>
        </pc:spChg>
        <pc:spChg chg="mod">
          <ac:chgData name="Santiago Neira Hernandez" userId="acc68cb8-cb6b-4c86-9629-7a629cb50586" providerId="ADAL" clId="{7C278EB3-2D09-41D8-8403-62B1B027D659}" dt="2024-05-02T02:37:56.619" v="4703" actId="2711"/>
          <ac:spMkLst>
            <pc:docMk/>
            <pc:sldMk cId="2903969422" sldId="265"/>
            <ac:spMk id="3" creationId="{8120AF45-F798-4EEE-3649-EFD33239B69C}"/>
          </ac:spMkLst>
        </pc:spChg>
        <pc:spChg chg="add mod">
          <ac:chgData name="Santiago Neira Hernandez" userId="acc68cb8-cb6b-4c86-9629-7a629cb50586" providerId="ADAL" clId="{7C278EB3-2D09-41D8-8403-62B1B027D659}" dt="2024-05-02T02:30:00.849" v="4645"/>
          <ac:spMkLst>
            <pc:docMk/>
            <pc:sldMk cId="2903969422" sldId="265"/>
            <ac:spMk id="4" creationId="{3A556538-40B3-EFF3-3C68-D9A6EDC10FC0}"/>
          </ac:spMkLst>
        </pc:spChg>
        <pc:spChg chg="add del mod">
          <ac:chgData name="Santiago Neira Hernandez" userId="acc68cb8-cb6b-4c86-9629-7a629cb50586" providerId="ADAL" clId="{7C278EB3-2D09-41D8-8403-62B1B027D659}" dt="2024-05-02T02:30:07.486" v="4664" actId="478"/>
          <ac:spMkLst>
            <pc:docMk/>
            <pc:sldMk cId="2903969422" sldId="265"/>
            <ac:spMk id="6" creationId="{6DB1DC76-AB02-985C-D8A2-B257992AE212}"/>
          </ac:spMkLst>
        </pc:spChg>
        <pc:spChg chg="del">
          <ac:chgData name="Santiago Neira Hernandez" userId="acc68cb8-cb6b-4c86-9629-7a629cb50586" providerId="ADAL" clId="{7C278EB3-2D09-41D8-8403-62B1B027D659}" dt="2024-05-02T02:22:39.436" v="4308"/>
          <ac:spMkLst>
            <pc:docMk/>
            <pc:sldMk cId="2903969422" sldId="265"/>
            <ac:spMk id="1031" creationId="{3D5FBB81-B61B-416A-8F5D-A8DDF62530F1}"/>
          </ac:spMkLst>
        </pc:spChg>
        <pc:spChg chg="del">
          <ac:chgData name="Santiago Neira Hernandez" userId="acc68cb8-cb6b-4c86-9629-7a629cb50586" providerId="ADAL" clId="{7C278EB3-2D09-41D8-8403-62B1B027D659}" dt="2024-05-02T02:22:39.436" v="4308"/>
          <ac:spMkLst>
            <pc:docMk/>
            <pc:sldMk cId="2903969422" sldId="265"/>
            <ac:spMk id="1033" creationId="{40C0D7D4-D83D-4C58-87D1-955F0A9173D7}"/>
          </ac:spMkLst>
        </pc:spChg>
        <pc:spChg chg="del">
          <ac:chgData name="Santiago Neira Hernandez" userId="acc68cb8-cb6b-4c86-9629-7a629cb50586" providerId="ADAL" clId="{7C278EB3-2D09-41D8-8403-62B1B027D659}" dt="2024-05-02T02:22:39.436" v="4308"/>
          <ac:spMkLst>
            <pc:docMk/>
            <pc:sldMk cId="2903969422" sldId="265"/>
            <ac:spMk id="1035" creationId="{15F9A324-404E-4C5D-AFF0-C5D0D84182B0}"/>
          </ac:spMkLst>
        </pc:spChg>
        <pc:spChg chg="del">
          <ac:chgData name="Santiago Neira Hernandez" userId="acc68cb8-cb6b-4c86-9629-7a629cb50586" providerId="ADAL" clId="{7C278EB3-2D09-41D8-8403-62B1B027D659}" dt="2024-05-02T02:22:39.436" v="4308"/>
          <ac:spMkLst>
            <pc:docMk/>
            <pc:sldMk cId="2903969422" sldId="265"/>
            <ac:spMk id="1037" creationId="{AC4CE3C4-3600-4353-9FE1-B32D06BEF02B}"/>
          </ac:spMkLst>
        </pc:spChg>
        <pc:graphicFrameChg chg="add mod ord modVis replST">
          <ac:chgData name="Santiago Neira Hernandez" userId="acc68cb8-cb6b-4c86-9629-7a629cb50586" providerId="ADAL" clId="{7C278EB3-2D09-41D8-8403-62B1B027D659}" dt="2024-05-02T02:30:08.001" v="4668"/>
          <ac:graphicFrameMkLst>
            <pc:docMk/>
            <pc:sldMk cId="2903969422" sldId="265"/>
            <ac:graphicFrameMk id="7" creationId="{5D81621E-2380-BFF1-06D9-90FC39757301}"/>
          </ac:graphicFrameMkLst>
        </pc:graphicFrameChg>
      </pc:sldChg>
      <pc:sldChg chg="addSp delSp modSp add mod setBg">
        <pc:chgData name="Santiago Neira Hernandez" userId="acc68cb8-cb6b-4c86-9629-7a629cb50586" providerId="ADAL" clId="{7C278EB3-2D09-41D8-8403-62B1B027D659}" dt="2024-05-02T01:03:07.284" v="3012"/>
        <pc:sldMkLst>
          <pc:docMk/>
          <pc:sldMk cId="0" sldId="266"/>
        </pc:sldMkLst>
        <pc:spChg chg="add mod">
          <ac:chgData name="Santiago Neira Hernandez" userId="acc68cb8-cb6b-4c86-9629-7a629cb50586" providerId="ADAL" clId="{7C278EB3-2D09-41D8-8403-62B1B027D659}" dt="2024-05-02T01:02:21.515" v="3001" actId="20577"/>
          <ac:spMkLst>
            <pc:docMk/>
            <pc:sldMk cId="0" sldId="266"/>
            <ac:spMk id="2" creationId="{7772E166-7F09-B0A9-37D9-F4CD4FDE9522}"/>
          </ac:spMkLst>
        </pc:spChg>
        <pc:spChg chg="del">
          <ac:chgData name="Santiago Neira Hernandez" userId="acc68cb8-cb6b-4c86-9629-7a629cb50586" providerId="ADAL" clId="{7C278EB3-2D09-41D8-8403-62B1B027D659}" dt="2024-05-02T01:02:14.654" v="2977" actId="478"/>
          <ac:spMkLst>
            <pc:docMk/>
            <pc:sldMk cId="0" sldId="266"/>
            <ac:spMk id="179" creationId="{00000000-0000-0000-0000-000000000000}"/>
          </ac:spMkLst>
        </pc:spChg>
        <pc:picChg chg="mod">
          <ac:chgData name="Santiago Neira Hernandez" userId="acc68cb8-cb6b-4c86-9629-7a629cb50586" providerId="ADAL" clId="{7C278EB3-2D09-41D8-8403-62B1B027D659}" dt="2024-05-02T01:02:38.929" v="3003" actId="1076"/>
          <ac:picMkLst>
            <pc:docMk/>
            <pc:sldMk cId="0" sldId="266"/>
            <ac:picMk id="180" creationId="{00000000-0000-0000-0000-000000000000}"/>
          </ac:picMkLst>
        </pc:picChg>
        <pc:picChg chg="del">
          <ac:chgData name="Santiago Neira Hernandez" userId="acc68cb8-cb6b-4c86-9629-7a629cb50586" providerId="ADAL" clId="{7C278EB3-2D09-41D8-8403-62B1B027D659}" dt="2024-05-02T01:02:33.239" v="3002" actId="21"/>
          <ac:picMkLst>
            <pc:docMk/>
            <pc:sldMk cId="0" sldId="266"/>
            <ac:picMk id="181" creationId="{00000000-0000-0000-0000-000000000000}"/>
          </ac:picMkLst>
        </pc:picChg>
      </pc:sldChg>
      <pc:sldChg chg="addSp delSp modSp add mod setBg">
        <pc:chgData name="Santiago Neira Hernandez" userId="acc68cb8-cb6b-4c86-9629-7a629cb50586" providerId="ADAL" clId="{7C278EB3-2D09-41D8-8403-62B1B027D659}" dt="2024-05-02T01:03:31.691" v="3018" actId="1076"/>
        <pc:sldMkLst>
          <pc:docMk/>
          <pc:sldMk cId="0" sldId="267"/>
        </pc:sldMkLst>
        <pc:spChg chg="add mod">
          <ac:chgData name="Santiago Neira Hernandez" userId="acc68cb8-cb6b-4c86-9629-7a629cb50586" providerId="ADAL" clId="{7C278EB3-2D09-41D8-8403-62B1B027D659}" dt="2024-05-02T01:03:19.207" v="3014"/>
          <ac:spMkLst>
            <pc:docMk/>
            <pc:sldMk cId="0" sldId="267"/>
            <ac:spMk id="2" creationId="{0529B296-B4B5-AB6D-D97F-2FFE8904EA45}"/>
          </ac:spMkLst>
        </pc:spChg>
        <pc:spChg chg="del">
          <ac:chgData name="Santiago Neira Hernandez" userId="acc68cb8-cb6b-4c86-9629-7a629cb50586" providerId="ADAL" clId="{7C278EB3-2D09-41D8-8403-62B1B027D659}" dt="2024-05-02T01:03:21.190" v="3015" actId="478"/>
          <ac:spMkLst>
            <pc:docMk/>
            <pc:sldMk cId="0" sldId="267"/>
            <ac:spMk id="188" creationId="{00000000-0000-0000-0000-000000000000}"/>
          </ac:spMkLst>
        </pc:spChg>
        <pc:spChg chg="mod">
          <ac:chgData name="Santiago Neira Hernandez" userId="acc68cb8-cb6b-4c86-9629-7a629cb50586" providerId="ADAL" clId="{7C278EB3-2D09-41D8-8403-62B1B027D659}" dt="2024-05-02T01:03:31.691" v="3018" actId="1076"/>
          <ac:spMkLst>
            <pc:docMk/>
            <pc:sldMk cId="0" sldId="267"/>
            <ac:spMk id="189" creationId="{00000000-0000-0000-0000-000000000000}"/>
          </ac:spMkLst>
        </pc:spChg>
        <pc:picChg chg="add mod">
          <ac:chgData name="Santiago Neira Hernandez" userId="acc68cb8-cb6b-4c86-9629-7a629cb50586" providerId="ADAL" clId="{7C278EB3-2D09-41D8-8403-62B1B027D659}" dt="2024-05-02T01:03:26.198" v="3016" actId="1076"/>
          <ac:picMkLst>
            <pc:docMk/>
            <pc:sldMk cId="0" sldId="267"/>
            <ac:picMk id="181" creationId="{00000000-0000-0000-0000-000000000000}"/>
          </ac:picMkLst>
        </pc:picChg>
      </pc:sldChg>
      <pc:sldChg chg="addSp delSp modSp add mod setBg">
        <pc:chgData name="Santiago Neira Hernandez" userId="acc68cb8-cb6b-4c86-9629-7a629cb50586" providerId="ADAL" clId="{7C278EB3-2D09-41D8-8403-62B1B027D659}" dt="2024-05-02T01:32:10.984" v="3240" actId="20577"/>
        <pc:sldMkLst>
          <pc:docMk/>
          <pc:sldMk cId="0" sldId="268"/>
        </pc:sldMkLst>
        <pc:spChg chg="add mod">
          <ac:chgData name="Santiago Neira Hernandez" userId="acc68cb8-cb6b-4c86-9629-7a629cb50586" providerId="ADAL" clId="{7C278EB3-2D09-41D8-8403-62B1B027D659}" dt="2024-05-02T01:32:10.984" v="3240" actId="20577"/>
          <ac:spMkLst>
            <pc:docMk/>
            <pc:sldMk cId="0" sldId="268"/>
            <ac:spMk id="2" creationId="{51486632-0137-7406-2EB0-5A2565C2BAA6}"/>
          </ac:spMkLst>
        </pc:spChg>
        <pc:spChg chg="del mod">
          <ac:chgData name="Santiago Neira Hernandez" userId="acc68cb8-cb6b-4c86-9629-7a629cb50586" providerId="ADAL" clId="{7C278EB3-2D09-41D8-8403-62B1B027D659}" dt="2024-05-02T01:31:57.962" v="3188" actId="478"/>
          <ac:spMkLst>
            <pc:docMk/>
            <pc:sldMk cId="0" sldId="268"/>
            <ac:spMk id="196" creationId="{00000000-0000-0000-0000-000000000000}"/>
          </ac:spMkLst>
        </pc:spChg>
      </pc:sldChg>
      <pc:sldChg chg="addSp delSp modSp add mod setBg">
        <pc:chgData name="Santiago Neira Hernandez" userId="acc68cb8-cb6b-4c86-9629-7a629cb50586" providerId="ADAL" clId="{7C278EB3-2D09-41D8-8403-62B1B027D659}" dt="2024-05-02T01:32:32.258" v="3280" actId="20577"/>
        <pc:sldMkLst>
          <pc:docMk/>
          <pc:sldMk cId="0" sldId="269"/>
        </pc:sldMkLst>
        <pc:spChg chg="add mod">
          <ac:chgData name="Santiago Neira Hernandez" userId="acc68cb8-cb6b-4c86-9629-7a629cb50586" providerId="ADAL" clId="{7C278EB3-2D09-41D8-8403-62B1B027D659}" dt="2024-05-02T01:32:32.258" v="3280" actId="20577"/>
          <ac:spMkLst>
            <pc:docMk/>
            <pc:sldMk cId="0" sldId="269"/>
            <ac:spMk id="2" creationId="{790189DD-FBC1-7A36-BE43-243FC452734E}"/>
          </ac:spMkLst>
        </pc:spChg>
        <pc:spChg chg="del mod">
          <ac:chgData name="Santiago Neira Hernandez" userId="acc68cb8-cb6b-4c86-9629-7a629cb50586" providerId="ADAL" clId="{7C278EB3-2D09-41D8-8403-62B1B027D659}" dt="2024-05-02T01:32:25.017" v="3243" actId="478"/>
          <ac:spMkLst>
            <pc:docMk/>
            <pc:sldMk cId="0" sldId="269"/>
            <ac:spMk id="215" creationId="{00000000-0000-0000-0000-000000000000}"/>
          </ac:spMkLst>
        </pc:spChg>
      </pc:sldChg>
      <pc:sldChg chg="addSp delSp modSp add mod setBg">
        <pc:chgData name="Santiago Neira Hernandez" userId="acc68cb8-cb6b-4c86-9629-7a629cb50586" providerId="ADAL" clId="{7C278EB3-2D09-41D8-8403-62B1B027D659}" dt="2024-05-02T01:33:00.271" v="3302" actId="20577"/>
        <pc:sldMkLst>
          <pc:docMk/>
          <pc:sldMk cId="0" sldId="270"/>
        </pc:sldMkLst>
        <pc:spChg chg="add mod">
          <ac:chgData name="Santiago Neira Hernandez" userId="acc68cb8-cb6b-4c86-9629-7a629cb50586" providerId="ADAL" clId="{7C278EB3-2D09-41D8-8403-62B1B027D659}" dt="2024-05-02T01:33:00.271" v="3302" actId="20577"/>
          <ac:spMkLst>
            <pc:docMk/>
            <pc:sldMk cId="0" sldId="270"/>
            <ac:spMk id="2" creationId="{E9F24810-37BF-49B6-B84E-A2DC7D69A618}"/>
          </ac:spMkLst>
        </pc:spChg>
        <pc:spChg chg="del">
          <ac:chgData name="Santiago Neira Hernandez" userId="acc68cb8-cb6b-4c86-9629-7a629cb50586" providerId="ADAL" clId="{7C278EB3-2D09-41D8-8403-62B1B027D659}" dt="2024-05-02T01:32:51.709" v="3284" actId="478"/>
          <ac:spMkLst>
            <pc:docMk/>
            <pc:sldMk cId="0" sldId="270"/>
            <ac:spMk id="236" creationId="{00000000-0000-0000-0000-000000000000}"/>
          </ac:spMkLst>
        </pc:spChg>
      </pc:sldChg>
      <pc:sldChg chg="addSp delSp modSp add mod setBg">
        <pc:chgData name="Santiago Neira Hernandez" userId="acc68cb8-cb6b-4c86-9629-7a629cb50586" providerId="ADAL" clId="{7C278EB3-2D09-41D8-8403-62B1B027D659}" dt="2024-05-02T01:33:11.286" v="3304" actId="478"/>
        <pc:sldMkLst>
          <pc:docMk/>
          <pc:sldMk cId="0" sldId="271"/>
        </pc:sldMkLst>
        <pc:spChg chg="add mod">
          <ac:chgData name="Santiago Neira Hernandez" userId="acc68cb8-cb6b-4c86-9629-7a629cb50586" providerId="ADAL" clId="{7C278EB3-2D09-41D8-8403-62B1B027D659}" dt="2024-05-02T01:33:09.213" v="3303"/>
          <ac:spMkLst>
            <pc:docMk/>
            <pc:sldMk cId="0" sldId="271"/>
            <ac:spMk id="2" creationId="{CF13A1B7-E3F9-8476-397D-F10C0CF560CE}"/>
          </ac:spMkLst>
        </pc:spChg>
        <pc:spChg chg="del">
          <ac:chgData name="Santiago Neira Hernandez" userId="acc68cb8-cb6b-4c86-9629-7a629cb50586" providerId="ADAL" clId="{7C278EB3-2D09-41D8-8403-62B1B027D659}" dt="2024-05-02T01:33:11.286" v="3304" actId="478"/>
          <ac:spMkLst>
            <pc:docMk/>
            <pc:sldMk cId="0" sldId="271"/>
            <ac:spMk id="258" creationId="{00000000-0000-0000-0000-000000000000}"/>
          </ac:spMkLst>
        </pc:spChg>
      </pc:sldChg>
      <pc:sldChg chg="addSp delSp modSp add mod setBg">
        <pc:chgData name="Santiago Neira Hernandez" userId="acc68cb8-cb6b-4c86-9629-7a629cb50586" providerId="ADAL" clId="{7C278EB3-2D09-41D8-8403-62B1B027D659}" dt="2024-05-02T01:33:36.085" v="3340" actId="20577"/>
        <pc:sldMkLst>
          <pc:docMk/>
          <pc:sldMk cId="0" sldId="272"/>
        </pc:sldMkLst>
        <pc:spChg chg="add mod">
          <ac:chgData name="Santiago Neira Hernandez" userId="acc68cb8-cb6b-4c86-9629-7a629cb50586" providerId="ADAL" clId="{7C278EB3-2D09-41D8-8403-62B1B027D659}" dt="2024-05-02T01:33:36.085" v="3340" actId="20577"/>
          <ac:spMkLst>
            <pc:docMk/>
            <pc:sldMk cId="0" sldId="272"/>
            <ac:spMk id="2" creationId="{5A0D4F80-0DA7-E966-A17D-FD5366702C1E}"/>
          </ac:spMkLst>
        </pc:spChg>
        <pc:spChg chg="mod">
          <ac:chgData name="Santiago Neira Hernandez" userId="acc68cb8-cb6b-4c86-9629-7a629cb50586" providerId="ADAL" clId="{7C278EB3-2D09-41D8-8403-62B1B027D659}" dt="2024-05-02T01:30:52.188" v="3175" actId="255"/>
          <ac:spMkLst>
            <pc:docMk/>
            <pc:sldMk cId="0" sldId="272"/>
            <ac:spMk id="288" creationId="{00000000-0000-0000-0000-000000000000}"/>
          </ac:spMkLst>
        </pc:spChg>
        <pc:spChg chg="del">
          <ac:chgData name="Santiago Neira Hernandez" userId="acc68cb8-cb6b-4c86-9629-7a629cb50586" providerId="ADAL" clId="{7C278EB3-2D09-41D8-8403-62B1B027D659}" dt="2024-05-02T01:33:16.372" v="3305" actId="478"/>
          <ac:spMkLst>
            <pc:docMk/>
            <pc:sldMk cId="0" sldId="272"/>
            <ac:spMk id="301" creationId="{00000000-0000-0000-0000-000000000000}"/>
          </ac:spMkLst>
        </pc:spChg>
      </pc:sldChg>
      <pc:sldChg chg="addSp delSp modSp add mod setBg">
        <pc:chgData name="Santiago Neira Hernandez" userId="acc68cb8-cb6b-4c86-9629-7a629cb50586" providerId="ADAL" clId="{7C278EB3-2D09-41D8-8403-62B1B027D659}" dt="2024-05-02T01:34:26.673" v="3414" actId="6549"/>
        <pc:sldMkLst>
          <pc:docMk/>
          <pc:sldMk cId="0" sldId="273"/>
        </pc:sldMkLst>
        <pc:spChg chg="add mod">
          <ac:chgData name="Santiago Neira Hernandez" userId="acc68cb8-cb6b-4c86-9629-7a629cb50586" providerId="ADAL" clId="{7C278EB3-2D09-41D8-8403-62B1B027D659}" dt="2024-05-02T01:34:26.673" v="3414" actId="6549"/>
          <ac:spMkLst>
            <pc:docMk/>
            <pc:sldMk cId="0" sldId="273"/>
            <ac:spMk id="2" creationId="{A31B9DB2-6A53-228F-1CD0-DE2C280FAF99}"/>
          </ac:spMkLst>
        </pc:spChg>
        <pc:spChg chg="add mod">
          <ac:chgData name="Santiago Neira Hernandez" userId="acc68cb8-cb6b-4c86-9629-7a629cb50586" providerId="ADAL" clId="{7C278EB3-2D09-41D8-8403-62B1B027D659}" dt="2024-05-02T01:33:48.364" v="3343"/>
          <ac:spMkLst>
            <pc:docMk/>
            <pc:sldMk cId="0" sldId="273"/>
            <ac:spMk id="3" creationId="{FD4F46A1-0FC5-A7D1-AF07-84588D5322B4}"/>
          </ac:spMkLst>
        </pc:spChg>
        <pc:spChg chg="del">
          <ac:chgData name="Santiago Neira Hernandez" userId="acc68cb8-cb6b-4c86-9629-7a629cb50586" providerId="ADAL" clId="{7C278EB3-2D09-41D8-8403-62B1B027D659}" dt="2024-05-02T01:33:45.729" v="3342" actId="478"/>
          <ac:spMkLst>
            <pc:docMk/>
            <pc:sldMk cId="0" sldId="273"/>
            <ac:spMk id="313" creationId="{00000000-0000-0000-0000-000000000000}"/>
          </ac:spMkLst>
        </pc:spChg>
      </pc:sldChg>
      <pc:sldChg chg="modSp mod">
        <pc:chgData name="Santiago Neira Hernandez" userId="acc68cb8-cb6b-4c86-9629-7a629cb50586" providerId="ADAL" clId="{7C278EB3-2D09-41D8-8403-62B1B027D659}" dt="2024-05-01T21:18:59.422" v="232" actId="20577"/>
        <pc:sldMkLst>
          <pc:docMk/>
          <pc:sldMk cId="104033674" sldId="274"/>
        </pc:sldMkLst>
        <pc:spChg chg="mod">
          <ac:chgData name="Santiago Neira Hernandez" userId="acc68cb8-cb6b-4c86-9629-7a629cb50586" providerId="ADAL" clId="{7C278EB3-2D09-41D8-8403-62B1B027D659}" dt="2024-05-01T21:14:33.320" v="179" actId="20577"/>
          <ac:spMkLst>
            <pc:docMk/>
            <pc:sldMk cId="104033674" sldId="274"/>
            <ac:spMk id="5" creationId="{F31191FF-9268-C998-5FC9-88588E573153}"/>
          </ac:spMkLst>
        </pc:spChg>
        <pc:spChg chg="mod">
          <ac:chgData name="Santiago Neira Hernandez" userId="acc68cb8-cb6b-4c86-9629-7a629cb50586" providerId="ADAL" clId="{7C278EB3-2D09-41D8-8403-62B1B027D659}" dt="2024-05-01T21:14:39.329" v="199" actId="20577"/>
          <ac:spMkLst>
            <pc:docMk/>
            <pc:sldMk cId="104033674" sldId="274"/>
            <ac:spMk id="8" creationId="{3BCD0F38-1620-625C-76CC-7EDDD32CD910}"/>
          </ac:spMkLst>
        </pc:spChg>
        <pc:spChg chg="mod">
          <ac:chgData name="Santiago Neira Hernandez" userId="acc68cb8-cb6b-4c86-9629-7a629cb50586" providerId="ADAL" clId="{7C278EB3-2D09-41D8-8403-62B1B027D659}" dt="2024-05-01T21:13:30.624" v="36" actId="20577"/>
          <ac:spMkLst>
            <pc:docMk/>
            <pc:sldMk cId="104033674" sldId="274"/>
            <ac:spMk id="12" creationId="{00000000-0000-0000-0000-000000000000}"/>
          </ac:spMkLst>
        </pc:spChg>
        <pc:spChg chg="mod">
          <ac:chgData name="Santiago Neira Hernandez" userId="acc68cb8-cb6b-4c86-9629-7a629cb50586" providerId="ADAL" clId="{7C278EB3-2D09-41D8-8403-62B1B027D659}" dt="2024-05-01T21:13:57.512" v="140" actId="20577"/>
          <ac:spMkLst>
            <pc:docMk/>
            <pc:sldMk cId="104033674" sldId="274"/>
            <ac:spMk id="13" creationId="{00000000-0000-0000-0000-000000000000}"/>
          </ac:spMkLst>
        </pc:spChg>
        <pc:spChg chg="mod">
          <ac:chgData name="Santiago Neira Hernandez" userId="acc68cb8-cb6b-4c86-9629-7a629cb50586" providerId="ADAL" clId="{7C278EB3-2D09-41D8-8403-62B1B027D659}" dt="2024-05-01T21:13:39.248" v="71" actId="20577"/>
          <ac:spMkLst>
            <pc:docMk/>
            <pc:sldMk cId="104033674" sldId="274"/>
            <ac:spMk id="14" creationId="{00000000-0000-0000-0000-000000000000}"/>
          </ac:spMkLst>
        </pc:spChg>
        <pc:spChg chg="mod">
          <ac:chgData name="Santiago Neira Hernandez" userId="acc68cb8-cb6b-4c86-9629-7a629cb50586" providerId="ADAL" clId="{7C278EB3-2D09-41D8-8403-62B1B027D659}" dt="2024-05-01T21:13:48.139" v="112" actId="20577"/>
          <ac:spMkLst>
            <pc:docMk/>
            <pc:sldMk cId="104033674" sldId="274"/>
            <ac:spMk id="18" creationId="{00000000-0000-0000-0000-000000000000}"/>
          </ac:spMkLst>
        </pc:spChg>
        <pc:spChg chg="mod">
          <ac:chgData name="Santiago Neira Hernandez" userId="acc68cb8-cb6b-4c86-9629-7a629cb50586" providerId="ADAL" clId="{7C278EB3-2D09-41D8-8403-62B1B027D659}" dt="2024-05-01T21:18:59.422" v="232" actId="20577"/>
          <ac:spMkLst>
            <pc:docMk/>
            <pc:sldMk cId="104033674" sldId="274"/>
            <ac:spMk id="21" creationId="{921EB85E-45C5-74FC-2CB8-9BF4E9D8FDE6}"/>
          </ac:spMkLst>
        </pc:spChg>
      </pc:sldChg>
      <pc:sldChg chg="del">
        <pc:chgData name="Santiago Neira Hernandez" userId="acc68cb8-cb6b-4c86-9629-7a629cb50586" providerId="ADAL" clId="{7C278EB3-2D09-41D8-8403-62B1B027D659}" dt="2024-05-02T02:22:23.973" v="4292" actId="47"/>
        <pc:sldMkLst>
          <pc:docMk/>
          <pc:sldMk cId="0" sldId="275"/>
        </pc:sldMkLst>
      </pc:sldChg>
      <pc:sldChg chg="addSp delSp modSp add mod setBg">
        <pc:chgData name="Santiago Neira Hernandez" userId="acc68cb8-cb6b-4c86-9629-7a629cb50586" providerId="ADAL" clId="{7C278EB3-2D09-41D8-8403-62B1B027D659}" dt="2024-05-02T01:35:53.324" v="3502" actId="20577"/>
        <pc:sldMkLst>
          <pc:docMk/>
          <pc:sldMk cId="0" sldId="276"/>
        </pc:sldMkLst>
        <pc:spChg chg="add mod">
          <ac:chgData name="Santiago Neira Hernandez" userId="acc68cb8-cb6b-4c86-9629-7a629cb50586" providerId="ADAL" clId="{7C278EB3-2D09-41D8-8403-62B1B027D659}" dt="2024-05-02T01:35:53.324" v="3502" actId="20577"/>
          <ac:spMkLst>
            <pc:docMk/>
            <pc:sldMk cId="0" sldId="276"/>
            <ac:spMk id="2" creationId="{D27ECC4E-FF16-98DA-7260-B03AF1915D8E}"/>
          </ac:spMkLst>
        </pc:spChg>
        <pc:spChg chg="del">
          <ac:chgData name="Santiago Neira Hernandez" userId="acc68cb8-cb6b-4c86-9629-7a629cb50586" providerId="ADAL" clId="{7C278EB3-2D09-41D8-8403-62B1B027D659}" dt="2024-05-02T01:35:28.499" v="3472" actId="478"/>
          <ac:spMkLst>
            <pc:docMk/>
            <pc:sldMk cId="0" sldId="276"/>
            <ac:spMk id="358" creationId="{00000000-0000-0000-0000-000000000000}"/>
          </ac:spMkLst>
        </pc:spChg>
      </pc:sldChg>
      <pc:sldChg chg="del">
        <pc:chgData name="Santiago Neira Hernandez" userId="acc68cb8-cb6b-4c86-9629-7a629cb50586" providerId="ADAL" clId="{7C278EB3-2D09-41D8-8403-62B1B027D659}" dt="2024-05-02T02:22:24.045" v="4294" actId="47"/>
        <pc:sldMkLst>
          <pc:docMk/>
          <pc:sldMk cId="0" sldId="277"/>
        </pc:sldMkLst>
      </pc:sldChg>
      <pc:sldChg chg="del">
        <pc:chgData name="Santiago Neira Hernandez" userId="acc68cb8-cb6b-4c86-9629-7a629cb50586" providerId="ADAL" clId="{7C278EB3-2D09-41D8-8403-62B1B027D659}" dt="2024-05-02T02:22:24.671" v="4295" actId="47"/>
        <pc:sldMkLst>
          <pc:docMk/>
          <pc:sldMk cId="0" sldId="278"/>
        </pc:sldMkLst>
      </pc:sldChg>
      <pc:sldChg chg="del">
        <pc:chgData name="Santiago Neira Hernandez" userId="acc68cb8-cb6b-4c86-9629-7a629cb50586" providerId="ADAL" clId="{7C278EB3-2D09-41D8-8403-62B1B027D659}" dt="2024-05-02T02:22:25.112" v="4296" actId="47"/>
        <pc:sldMkLst>
          <pc:docMk/>
          <pc:sldMk cId="0" sldId="280"/>
        </pc:sldMkLst>
      </pc:sldChg>
      <pc:sldChg chg="del">
        <pc:chgData name="Santiago Neira Hernandez" userId="acc68cb8-cb6b-4c86-9629-7a629cb50586" providerId="ADAL" clId="{7C278EB3-2D09-41D8-8403-62B1B027D659}" dt="2024-05-02T02:22:26.130" v="4298" actId="47"/>
        <pc:sldMkLst>
          <pc:docMk/>
          <pc:sldMk cId="0" sldId="282"/>
        </pc:sldMkLst>
      </pc:sldChg>
      <pc:sldChg chg="del">
        <pc:chgData name="Santiago Neira Hernandez" userId="acc68cb8-cb6b-4c86-9629-7a629cb50586" providerId="ADAL" clId="{7C278EB3-2D09-41D8-8403-62B1B027D659}" dt="2024-05-02T02:22:26.558" v="4299" actId="47"/>
        <pc:sldMkLst>
          <pc:docMk/>
          <pc:sldMk cId="0" sldId="283"/>
        </pc:sldMkLst>
      </pc:sldChg>
      <pc:sldChg chg="addSp delSp modSp add del mod setBg">
        <pc:chgData name="Santiago Neira Hernandez" userId="acc68cb8-cb6b-4c86-9629-7a629cb50586" providerId="ADAL" clId="{7C278EB3-2D09-41D8-8403-62B1B027D659}" dt="2024-05-02T02:46:18.246" v="4787"/>
        <pc:sldMkLst>
          <pc:docMk/>
          <pc:sldMk cId="0" sldId="284"/>
        </pc:sldMkLst>
        <pc:spChg chg="add mod">
          <ac:chgData name="Santiago Neira Hernandez" userId="acc68cb8-cb6b-4c86-9629-7a629cb50586" providerId="ADAL" clId="{7C278EB3-2D09-41D8-8403-62B1B027D659}" dt="2024-05-02T02:44:38.428" v="4732" actId="20577"/>
          <ac:spMkLst>
            <pc:docMk/>
            <pc:sldMk cId="0" sldId="284"/>
            <ac:spMk id="2" creationId="{26D8F08C-F4D8-68A3-FDA3-D06F93FC43A5}"/>
          </ac:spMkLst>
        </pc:spChg>
        <pc:spChg chg="del">
          <ac:chgData name="Santiago Neira Hernandez" userId="acc68cb8-cb6b-4c86-9629-7a629cb50586" providerId="ADAL" clId="{7C278EB3-2D09-41D8-8403-62B1B027D659}" dt="2024-05-02T02:44:33.161" v="4714" actId="478"/>
          <ac:spMkLst>
            <pc:docMk/>
            <pc:sldMk cId="0" sldId="284"/>
            <ac:spMk id="455" creationId="{00000000-0000-0000-0000-000000000000}"/>
          </ac:spMkLst>
        </pc:spChg>
        <pc:spChg chg="mod">
          <ac:chgData name="Santiago Neira Hernandez" userId="acc68cb8-cb6b-4c86-9629-7a629cb50586" providerId="ADAL" clId="{7C278EB3-2D09-41D8-8403-62B1B027D659}" dt="2024-05-02T02:44:46.116" v="4733" actId="2711"/>
          <ac:spMkLst>
            <pc:docMk/>
            <pc:sldMk cId="0" sldId="284"/>
            <ac:spMk id="456" creationId="{00000000-0000-0000-0000-000000000000}"/>
          </ac:spMkLst>
        </pc:spChg>
      </pc:sldChg>
      <pc:sldChg chg="addSp delSp modSp add del mod setBg">
        <pc:chgData name="Santiago Neira Hernandez" userId="acc68cb8-cb6b-4c86-9629-7a629cb50586" providerId="ADAL" clId="{7C278EB3-2D09-41D8-8403-62B1B027D659}" dt="2024-05-02T02:45:43.897" v="4750" actId="2696"/>
        <pc:sldMkLst>
          <pc:docMk/>
          <pc:sldMk cId="0" sldId="285"/>
        </pc:sldMkLst>
        <pc:spChg chg="add mod">
          <ac:chgData name="Santiago Neira Hernandez" userId="acc68cb8-cb6b-4c86-9629-7a629cb50586" providerId="ADAL" clId="{7C278EB3-2D09-41D8-8403-62B1B027D659}" dt="2024-05-02T02:45:16.055" v="4739" actId="21"/>
          <ac:spMkLst>
            <pc:docMk/>
            <pc:sldMk cId="0" sldId="285"/>
            <ac:spMk id="3" creationId="{CEB667AF-A166-654D-BCD0-5B7E53EDD83B}"/>
          </ac:spMkLst>
        </pc:spChg>
        <pc:spChg chg="del">
          <ac:chgData name="Santiago Neira Hernandez" userId="acc68cb8-cb6b-4c86-9629-7a629cb50586" providerId="ADAL" clId="{7C278EB3-2D09-41D8-8403-62B1B027D659}" dt="2024-05-02T02:45:16.055" v="4739" actId="21"/>
          <ac:spMkLst>
            <pc:docMk/>
            <pc:sldMk cId="0" sldId="285"/>
            <ac:spMk id="467" creationId="{00000000-0000-0000-0000-000000000000}"/>
          </ac:spMkLst>
        </pc:spChg>
      </pc:sldChg>
      <pc:sldChg chg="addSp delSp modSp add del mod setBg">
        <pc:chgData name="Santiago Neira Hernandez" userId="acc68cb8-cb6b-4c86-9629-7a629cb50586" providerId="ADAL" clId="{7C278EB3-2D09-41D8-8403-62B1B027D659}" dt="2024-05-02T02:46:20.884" v="4788"/>
        <pc:sldMkLst>
          <pc:docMk/>
          <pc:sldMk cId="0" sldId="286"/>
        </pc:sldMkLst>
        <pc:spChg chg="add mod">
          <ac:chgData name="Santiago Neira Hernandez" userId="acc68cb8-cb6b-4c86-9629-7a629cb50586" providerId="ADAL" clId="{7C278EB3-2D09-41D8-8403-62B1B027D659}" dt="2024-05-02T02:46:11.362" v="4786" actId="20577"/>
          <ac:spMkLst>
            <pc:docMk/>
            <pc:sldMk cId="0" sldId="286"/>
            <ac:spMk id="2" creationId="{034CD413-3768-05CC-FFDB-542FDFB6EED5}"/>
          </ac:spMkLst>
        </pc:spChg>
        <pc:spChg chg="add mod">
          <ac:chgData name="Santiago Neira Hernandez" userId="acc68cb8-cb6b-4c86-9629-7a629cb50586" providerId="ADAL" clId="{7C278EB3-2D09-41D8-8403-62B1B027D659}" dt="2024-05-02T02:45:37.778" v="4748" actId="1076"/>
          <ac:spMkLst>
            <pc:docMk/>
            <pc:sldMk cId="0" sldId="286"/>
            <ac:spMk id="467" creationId="{00000000-0000-0000-0000-000000000000}"/>
          </ac:spMkLst>
        </pc:spChg>
        <pc:spChg chg="del">
          <ac:chgData name="Santiago Neira Hernandez" userId="acc68cb8-cb6b-4c86-9629-7a629cb50586" providerId="ADAL" clId="{7C278EB3-2D09-41D8-8403-62B1B027D659}" dt="2024-05-02T02:45:56.881" v="4753" actId="478"/>
          <ac:spMkLst>
            <pc:docMk/>
            <pc:sldMk cId="0" sldId="286"/>
            <ac:spMk id="474" creationId="{00000000-0000-0000-0000-000000000000}"/>
          </ac:spMkLst>
        </pc:spChg>
        <pc:spChg chg="mod">
          <ac:chgData name="Santiago Neira Hernandez" userId="acc68cb8-cb6b-4c86-9629-7a629cb50586" providerId="ADAL" clId="{7C278EB3-2D09-41D8-8403-62B1B027D659}" dt="2024-05-02T02:45:33.962" v="4746" actId="1076"/>
          <ac:spMkLst>
            <pc:docMk/>
            <pc:sldMk cId="0" sldId="286"/>
            <ac:spMk id="477" creationId="{00000000-0000-0000-0000-000000000000}"/>
          </ac:spMkLst>
        </pc:spChg>
        <pc:picChg chg="mod">
          <ac:chgData name="Santiago Neira Hernandez" userId="acc68cb8-cb6b-4c86-9629-7a629cb50586" providerId="ADAL" clId="{7C278EB3-2D09-41D8-8403-62B1B027D659}" dt="2024-05-02T02:45:35.906" v="4747" actId="1076"/>
          <ac:picMkLst>
            <pc:docMk/>
            <pc:sldMk cId="0" sldId="286"/>
            <ac:picMk id="478" creationId="{00000000-0000-0000-0000-000000000000}"/>
          </ac:picMkLst>
        </pc:picChg>
      </pc:sldChg>
      <pc:sldChg chg="add del setBg">
        <pc:chgData name="Santiago Neira Hernandez" userId="acc68cb8-cb6b-4c86-9629-7a629cb50586" providerId="ADAL" clId="{7C278EB3-2D09-41D8-8403-62B1B027D659}" dt="2024-05-02T02:46:44.958" v="4789" actId="2696"/>
        <pc:sldMkLst>
          <pc:docMk/>
          <pc:sldMk cId="0" sldId="287"/>
        </pc:sldMkLst>
      </pc:sldChg>
      <pc:sldChg chg="addSp delSp modSp add del mod setBg">
        <pc:chgData name="Santiago Neira Hernandez" userId="acc68cb8-cb6b-4c86-9629-7a629cb50586" providerId="ADAL" clId="{7C278EB3-2D09-41D8-8403-62B1B027D659}" dt="2024-05-02T02:47:12.725" v="4832"/>
        <pc:sldMkLst>
          <pc:docMk/>
          <pc:sldMk cId="0" sldId="288"/>
        </pc:sldMkLst>
        <pc:spChg chg="add mod">
          <ac:chgData name="Santiago Neira Hernandez" userId="acc68cb8-cb6b-4c86-9629-7a629cb50586" providerId="ADAL" clId="{7C278EB3-2D09-41D8-8403-62B1B027D659}" dt="2024-05-02T02:47:09.323" v="4831" actId="20577"/>
          <ac:spMkLst>
            <pc:docMk/>
            <pc:sldMk cId="0" sldId="288"/>
            <ac:spMk id="2" creationId="{2687B5A1-ECF1-96F4-0333-8CF932BAFCD9}"/>
          </ac:spMkLst>
        </pc:spChg>
        <pc:spChg chg="add del mod">
          <ac:chgData name="Santiago Neira Hernandez" userId="acc68cb8-cb6b-4c86-9629-7a629cb50586" providerId="ADAL" clId="{7C278EB3-2D09-41D8-8403-62B1B027D659}" dt="2024-05-02T02:47:03.561" v="4809" actId="478"/>
          <ac:spMkLst>
            <pc:docMk/>
            <pc:sldMk cId="0" sldId="288"/>
            <ac:spMk id="4" creationId="{7956E48F-E5EE-F107-F49A-C8DD37D8F860}"/>
          </ac:spMkLst>
        </pc:spChg>
        <pc:spChg chg="del">
          <ac:chgData name="Santiago Neira Hernandez" userId="acc68cb8-cb6b-4c86-9629-7a629cb50586" providerId="ADAL" clId="{7C278EB3-2D09-41D8-8403-62B1B027D659}" dt="2024-05-02T02:47:01.376" v="4791" actId="478"/>
          <ac:spMkLst>
            <pc:docMk/>
            <pc:sldMk cId="0" sldId="288"/>
            <ac:spMk id="494" creationId="{00000000-0000-0000-0000-000000000000}"/>
          </ac:spMkLst>
        </pc:spChg>
        <pc:graphicFrameChg chg="add mod ord modVis replST">
          <ac:chgData name="Santiago Neira Hernandez" userId="acc68cb8-cb6b-4c86-9629-7a629cb50586" providerId="ADAL" clId="{7C278EB3-2D09-41D8-8403-62B1B027D659}" dt="2024-05-02T02:47:03.844" v="4813"/>
          <ac:graphicFrameMkLst>
            <pc:docMk/>
            <pc:sldMk cId="0" sldId="288"/>
            <ac:graphicFrameMk id="5" creationId="{5B55C79E-8294-7FE6-29A7-BEC2AF29EC96}"/>
          </ac:graphicFrameMkLst>
        </pc:graphicFrameChg>
      </pc:sldChg>
      <pc:sldChg chg="addSp delSp modSp add del mod setBg">
        <pc:chgData name="Santiago Neira Hernandez" userId="acc68cb8-cb6b-4c86-9629-7a629cb50586" providerId="ADAL" clId="{7C278EB3-2D09-41D8-8403-62B1B027D659}" dt="2024-05-02T02:49:35.535" v="4954"/>
        <pc:sldMkLst>
          <pc:docMk/>
          <pc:sldMk cId="0" sldId="289"/>
        </pc:sldMkLst>
        <pc:spChg chg="add mod">
          <ac:chgData name="Santiago Neira Hernandez" userId="acc68cb8-cb6b-4c86-9629-7a629cb50586" providerId="ADAL" clId="{7C278EB3-2D09-41D8-8403-62B1B027D659}" dt="2024-05-02T02:48:05.984" v="4910" actId="20577"/>
          <ac:spMkLst>
            <pc:docMk/>
            <pc:sldMk cId="0" sldId="289"/>
            <ac:spMk id="2" creationId="{8FD41327-3534-2E8B-BB23-C40FA5174793}"/>
          </ac:spMkLst>
        </pc:spChg>
        <pc:spChg chg="add del mod">
          <ac:chgData name="Santiago Neira Hernandez" userId="acc68cb8-cb6b-4c86-9629-7a629cb50586" providerId="ADAL" clId="{7C278EB3-2D09-41D8-8403-62B1B027D659}" dt="2024-05-02T02:47:36.139" v="4852" actId="478"/>
          <ac:spMkLst>
            <pc:docMk/>
            <pc:sldMk cId="0" sldId="289"/>
            <ac:spMk id="4" creationId="{9FAE25DD-924D-2563-BCFC-412A47A2D858}"/>
          </ac:spMkLst>
        </pc:spChg>
        <pc:spChg chg="del">
          <ac:chgData name="Santiago Neira Hernandez" userId="acc68cb8-cb6b-4c86-9629-7a629cb50586" providerId="ADAL" clId="{7C278EB3-2D09-41D8-8403-62B1B027D659}" dt="2024-05-02T02:47:34.091" v="4834" actId="478"/>
          <ac:spMkLst>
            <pc:docMk/>
            <pc:sldMk cId="0" sldId="289"/>
            <ac:spMk id="528"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40"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41"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42"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43"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44"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45"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46"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47"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48"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49"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50"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51"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52"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53" creationId="{00000000-0000-0000-0000-000000000000}"/>
          </ac:spMkLst>
        </pc:spChg>
        <pc:spChg chg="mod">
          <ac:chgData name="Santiago Neira Hernandez" userId="acc68cb8-cb6b-4c86-9629-7a629cb50586" providerId="ADAL" clId="{7C278EB3-2D09-41D8-8403-62B1B027D659}" dt="2024-05-02T02:48:15.961" v="4911" actId="1076"/>
          <ac:spMkLst>
            <pc:docMk/>
            <pc:sldMk cId="0" sldId="289"/>
            <ac:spMk id="554" creationId="{00000000-0000-0000-0000-000000000000}"/>
          </ac:spMkLst>
        </pc:spChg>
        <pc:spChg chg="add mod">
          <ac:chgData name="Santiago Neira Hernandez" userId="acc68cb8-cb6b-4c86-9629-7a629cb50586" providerId="ADAL" clId="{7C278EB3-2D09-41D8-8403-62B1B027D659}" dt="2024-05-02T02:48:35.276" v="4915" actId="1076"/>
          <ac:spMkLst>
            <pc:docMk/>
            <pc:sldMk cId="0" sldId="289"/>
            <ac:spMk id="561" creationId="{00000000-0000-0000-0000-000000000000}"/>
          </ac:spMkLst>
        </pc:spChg>
        <pc:spChg chg="add mod">
          <ac:chgData name="Santiago Neira Hernandez" userId="acc68cb8-cb6b-4c86-9629-7a629cb50586" providerId="ADAL" clId="{7C278EB3-2D09-41D8-8403-62B1B027D659}" dt="2024-05-02T02:49:10.890" v="4928" actId="1076"/>
          <ac:spMkLst>
            <pc:docMk/>
            <pc:sldMk cId="0" sldId="289"/>
            <ac:spMk id="562" creationId="{00000000-0000-0000-0000-000000000000}"/>
          </ac:spMkLst>
        </pc:spChg>
        <pc:grpChg chg="mod">
          <ac:chgData name="Santiago Neira Hernandez" userId="acc68cb8-cb6b-4c86-9629-7a629cb50586" providerId="ADAL" clId="{7C278EB3-2D09-41D8-8403-62B1B027D659}" dt="2024-05-02T02:48:15.961" v="4911" actId="1076"/>
          <ac:grpSpMkLst>
            <pc:docMk/>
            <pc:sldMk cId="0" sldId="289"/>
            <ac:grpSpMk id="529" creationId="{00000000-0000-0000-0000-000000000000}"/>
          </ac:grpSpMkLst>
        </pc:grpChg>
        <pc:graphicFrameChg chg="add mod ord modVis replST">
          <ac:chgData name="Santiago Neira Hernandez" userId="acc68cb8-cb6b-4c86-9629-7a629cb50586" providerId="ADAL" clId="{7C278EB3-2D09-41D8-8403-62B1B027D659}" dt="2024-05-02T02:47:36.664" v="4856"/>
          <ac:graphicFrameMkLst>
            <pc:docMk/>
            <pc:sldMk cId="0" sldId="289"/>
            <ac:graphicFrameMk id="5" creationId="{E8F7D191-1D80-7500-675C-B157CF02E4DD}"/>
          </ac:graphicFrameMkLst>
        </pc:graphicFrameChg>
      </pc:sldChg>
      <pc:sldChg chg="delSp add del mod setBg">
        <pc:chgData name="Santiago Neira Hernandez" userId="acc68cb8-cb6b-4c86-9629-7a629cb50586" providerId="ADAL" clId="{7C278EB3-2D09-41D8-8403-62B1B027D659}" dt="2024-05-02T02:49:15.241" v="4929" actId="47"/>
        <pc:sldMkLst>
          <pc:docMk/>
          <pc:sldMk cId="0" sldId="290"/>
        </pc:sldMkLst>
        <pc:spChg chg="del">
          <ac:chgData name="Santiago Neira Hernandez" userId="acc68cb8-cb6b-4c86-9629-7a629cb50586" providerId="ADAL" clId="{7C278EB3-2D09-41D8-8403-62B1B027D659}" dt="2024-05-02T02:48:23.454" v="4912" actId="21"/>
          <ac:spMkLst>
            <pc:docMk/>
            <pc:sldMk cId="0" sldId="290"/>
            <ac:spMk id="561" creationId="{00000000-0000-0000-0000-000000000000}"/>
          </ac:spMkLst>
        </pc:spChg>
        <pc:spChg chg="del">
          <ac:chgData name="Santiago Neira Hernandez" userId="acc68cb8-cb6b-4c86-9629-7a629cb50586" providerId="ADAL" clId="{7C278EB3-2D09-41D8-8403-62B1B027D659}" dt="2024-05-02T02:48:37.844" v="4916" actId="21"/>
          <ac:spMkLst>
            <pc:docMk/>
            <pc:sldMk cId="0" sldId="290"/>
            <ac:spMk id="562" creationId="{00000000-0000-0000-0000-000000000000}"/>
          </ac:spMkLst>
        </pc:spChg>
      </pc:sldChg>
      <pc:sldChg chg="addSp delSp modSp add mod setBg">
        <pc:chgData name="Santiago Neira Hernandez" userId="acc68cb8-cb6b-4c86-9629-7a629cb50586" providerId="ADAL" clId="{7C278EB3-2D09-41D8-8403-62B1B027D659}" dt="2024-05-02T02:49:50.709" v="4973"/>
        <pc:sldMkLst>
          <pc:docMk/>
          <pc:sldMk cId="0" sldId="291"/>
        </pc:sldMkLst>
        <pc:spChg chg="add mod">
          <ac:chgData name="Santiago Neira Hernandez" userId="acc68cb8-cb6b-4c86-9629-7a629cb50586" providerId="ADAL" clId="{7C278EB3-2D09-41D8-8403-62B1B027D659}" dt="2024-05-02T02:49:24.028" v="4930"/>
          <ac:spMkLst>
            <pc:docMk/>
            <pc:sldMk cId="0" sldId="291"/>
            <ac:spMk id="2" creationId="{044FEC12-9B00-83CA-48C7-EE982A0C29D2}"/>
          </ac:spMkLst>
        </pc:spChg>
        <pc:spChg chg="add del mod">
          <ac:chgData name="Santiago Neira Hernandez" userId="acc68cb8-cb6b-4c86-9629-7a629cb50586" providerId="ADAL" clId="{7C278EB3-2D09-41D8-8403-62B1B027D659}" dt="2024-05-02T02:49:29.836" v="4949" actId="478"/>
          <ac:spMkLst>
            <pc:docMk/>
            <pc:sldMk cId="0" sldId="291"/>
            <ac:spMk id="4" creationId="{3E5AEDCC-EFCB-BA0D-C521-ECB315123CF6}"/>
          </ac:spMkLst>
        </pc:spChg>
        <pc:spChg chg="del">
          <ac:chgData name="Santiago Neira Hernandez" userId="acc68cb8-cb6b-4c86-9629-7a629cb50586" providerId="ADAL" clId="{7C278EB3-2D09-41D8-8403-62B1B027D659}" dt="2024-05-02T02:49:26.742" v="4931" actId="478"/>
          <ac:spMkLst>
            <pc:docMk/>
            <pc:sldMk cId="0" sldId="291"/>
            <ac:spMk id="568" creationId="{00000000-0000-0000-0000-000000000000}"/>
          </ac:spMkLst>
        </pc:spChg>
        <pc:graphicFrameChg chg="add mod ord modVis replST">
          <ac:chgData name="Santiago Neira Hernandez" userId="acc68cb8-cb6b-4c86-9629-7a629cb50586" providerId="ADAL" clId="{7C278EB3-2D09-41D8-8403-62B1B027D659}" dt="2024-05-02T02:49:30.097" v="4953"/>
          <ac:graphicFrameMkLst>
            <pc:docMk/>
            <pc:sldMk cId="0" sldId="291"/>
            <ac:graphicFrameMk id="5" creationId="{B8F3E667-894D-9FE9-BB22-9A86B02CCDD6}"/>
          </ac:graphicFrameMkLst>
        </pc:graphicFrameChg>
      </pc:sldChg>
      <pc:sldChg chg="addSp modSp add del mod setBg">
        <pc:chgData name="Santiago Neira Hernandez" userId="acc68cb8-cb6b-4c86-9629-7a629cb50586" providerId="ADAL" clId="{7C278EB3-2D09-41D8-8403-62B1B027D659}" dt="2024-05-02T02:50:39.747" v="4974" actId="2696"/>
        <pc:sldMkLst>
          <pc:docMk/>
          <pc:sldMk cId="0" sldId="292"/>
        </pc:sldMkLst>
        <pc:graphicFrameChg chg="add mod ord modVis replST">
          <ac:chgData name="Santiago Neira Hernandez" userId="acc68cb8-cb6b-4c86-9629-7a629cb50586" providerId="ADAL" clId="{7C278EB3-2D09-41D8-8403-62B1B027D659}" dt="2024-05-02T02:49:40.364" v="4972"/>
          <ac:graphicFrameMkLst>
            <pc:docMk/>
            <pc:sldMk cId="0" sldId="292"/>
            <ac:graphicFrameMk id="2" creationId="{8A7E8C63-1538-0B27-2324-175B3AE35765}"/>
          </ac:graphicFrameMkLst>
        </pc:graphicFrameChg>
      </pc:sldChg>
      <pc:sldChg chg="addSp delSp modSp add mod setBg">
        <pc:chgData name="Santiago Neira Hernandez" userId="acc68cb8-cb6b-4c86-9629-7a629cb50586" providerId="ADAL" clId="{7C278EB3-2D09-41D8-8403-62B1B027D659}" dt="2024-05-02T02:51:04.119" v="5044"/>
        <pc:sldMkLst>
          <pc:docMk/>
          <pc:sldMk cId="0" sldId="293"/>
        </pc:sldMkLst>
        <pc:spChg chg="add del mod">
          <ac:chgData name="Santiago Neira Hernandez" userId="acc68cb8-cb6b-4c86-9629-7a629cb50586" providerId="ADAL" clId="{7C278EB3-2D09-41D8-8403-62B1B027D659}" dt="2024-05-02T02:50:46.169" v="4994" actId="478"/>
          <ac:spMkLst>
            <pc:docMk/>
            <pc:sldMk cId="0" sldId="293"/>
            <ac:spMk id="3" creationId="{80457639-545A-35DD-2493-4F45BC185E77}"/>
          </ac:spMkLst>
        </pc:spChg>
        <pc:spChg chg="add mod">
          <ac:chgData name="Santiago Neira Hernandez" userId="acc68cb8-cb6b-4c86-9629-7a629cb50586" providerId="ADAL" clId="{7C278EB3-2D09-41D8-8403-62B1B027D659}" dt="2024-05-02T02:50:58.716" v="5043" actId="20577"/>
          <ac:spMkLst>
            <pc:docMk/>
            <pc:sldMk cId="0" sldId="293"/>
            <ac:spMk id="4" creationId="{474E5C73-2DA3-59C7-4BCA-EEE245818E77}"/>
          </ac:spMkLst>
        </pc:spChg>
        <pc:spChg chg="del">
          <ac:chgData name="Santiago Neira Hernandez" userId="acc68cb8-cb6b-4c86-9629-7a629cb50586" providerId="ADAL" clId="{7C278EB3-2D09-41D8-8403-62B1B027D659}" dt="2024-05-02T02:50:44.323" v="4975" actId="478"/>
          <ac:spMkLst>
            <pc:docMk/>
            <pc:sldMk cId="0" sldId="293"/>
            <ac:spMk id="633" creationId="{00000000-0000-0000-0000-000000000000}"/>
          </ac:spMkLst>
        </pc:spChg>
        <pc:graphicFrameChg chg="add mod ord modVis replST">
          <ac:chgData name="Santiago Neira Hernandez" userId="acc68cb8-cb6b-4c86-9629-7a629cb50586" providerId="ADAL" clId="{7C278EB3-2D09-41D8-8403-62B1B027D659}" dt="2024-05-02T02:50:46.680" v="4998"/>
          <ac:graphicFrameMkLst>
            <pc:docMk/>
            <pc:sldMk cId="0" sldId="293"/>
            <ac:graphicFrameMk id="5" creationId="{1AEB5D86-2811-627A-F8A7-B8696738419C}"/>
          </ac:graphicFrameMkLst>
        </pc:graphicFrameChg>
      </pc:sldChg>
      <pc:sldChg chg="addSp delSp modSp add mod setBg">
        <pc:chgData name="Santiago Neira Hernandez" userId="acc68cb8-cb6b-4c86-9629-7a629cb50586" providerId="ADAL" clId="{7C278EB3-2D09-41D8-8403-62B1B027D659}" dt="2024-05-02T02:51:26.792" v="5085" actId="20577"/>
        <pc:sldMkLst>
          <pc:docMk/>
          <pc:sldMk cId="0" sldId="294"/>
        </pc:sldMkLst>
        <pc:spChg chg="add del mod">
          <ac:chgData name="Santiago Neira Hernandez" userId="acc68cb8-cb6b-4c86-9629-7a629cb50586" providerId="ADAL" clId="{7C278EB3-2D09-41D8-8403-62B1B027D659}" dt="2024-05-02T02:51:18.533" v="5068" actId="478"/>
          <ac:spMkLst>
            <pc:docMk/>
            <pc:sldMk cId="0" sldId="294"/>
            <ac:spMk id="3" creationId="{B81E3CCB-E90C-7813-7BFB-24D1888CB46D}"/>
          </ac:spMkLst>
        </pc:spChg>
        <pc:spChg chg="add mod">
          <ac:chgData name="Santiago Neira Hernandez" userId="acc68cb8-cb6b-4c86-9629-7a629cb50586" providerId="ADAL" clId="{7C278EB3-2D09-41D8-8403-62B1B027D659}" dt="2024-05-02T02:51:26.792" v="5085" actId="20577"/>
          <ac:spMkLst>
            <pc:docMk/>
            <pc:sldMk cId="0" sldId="294"/>
            <ac:spMk id="5" creationId="{F76A509D-D11E-AD1D-C2EA-0E2E34E228C7}"/>
          </ac:spMkLst>
        </pc:spChg>
        <pc:spChg chg="del">
          <ac:chgData name="Santiago Neira Hernandez" userId="acc68cb8-cb6b-4c86-9629-7a629cb50586" providerId="ADAL" clId="{7C278EB3-2D09-41D8-8403-62B1B027D659}" dt="2024-05-02T02:51:11.490" v="5045" actId="478"/>
          <ac:spMkLst>
            <pc:docMk/>
            <pc:sldMk cId="0" sldId="294"/>
            <ac:spMk id="665" creationId="{00000000-0000-0000-0000-000000000000}"/>
          </ac:spMkLst>
        </pc:spChg>
        <pc:graphicFrameChg chg="add mod ord modVis replST">
          <ac:chgData name="Santiago Neira Hernandez" userId="acc68cb8-cb6b-4c86-9629-7a629cb50586" providerId="ADAL" clId="{7C278EB3-2D09-41D8-8403-62B1B027D659}" dt="2024-05-02T02:51:19.023" v="5072"/>
          <ac:graphicFrameMkLst>
            <pc:docMk/>
            <pc:sldMk cId="0" sldId="294"/>
            <ac:graphicFrameMk id="4" creationId="{A658FE89-75FA-9C99-9CD1-7DCD1FF206B5}"/>
          </ac:graphicFrameMkLst>
        </pc:graphicFrameChg>
      </pc:sldChg>
      <pc:sldChg chg="addSp delSp modSp add mod setBg">
        <pc:chgData name="Santiago Neira Hernandez" userId="acc68cb8-cb6b-4c86-9629-7a629cb50586" providerId="ADAL" clId="{7C278EB3-2D09-41D8-8403-62B1B027D659}" dt="2024-05-02T02:51:53.216" v="5136"/>
        <pc:sldMkLst>
          <pc:docMk/>
          <pc:sldMk cId="0" sldId="295"/>
        </pc:sldMkLst>
        <pc:spChg chg="add mod">
          <ac:chgData name="Santiago Neira Hernandez" userId="acc68cb8-cb6b-4c86-9629-7a629cb50586" providerId="ADAL" clId="{7C278EB3-2D09-41D8-8403-62B1B027D659}" dt="2024-05-02T02:51:29.458" v="5086"/>
          <ac:spMkLst>
            <pc:docMk/>
            <pc:sldMk cId="0" sldId="295"/>
            <ac:spMk id="2" creationId="{1B8CFF24-257D-030E-73F0-1A33D4189262}"/>
          </ac:spMkLst>
        </pc:spChg>
        <pc:spChg chg="add del mod">
          <ac:chgData name="Santiago Neira Hernandez" userId="acc68cb8-cb6b-4c86-9629-7a629cb50586" providerId="ADAL" clId="{7C278EB3-2D09-41D8-8403-62B1B027D659}" dt="2024-05-02T02:51:41.987" v="5131" actId="478"/>
          <ac:spMkLst>
            <pc:docMk/>
            <pc:sldMk cId="0" sldId="295"/>
            <ac:spMk id="4" creationId="{77CBCE1E-322A-043B-8087-5A45ADB51F53}"/>
          </ac:spMkLst>
        </pc:spChg>
        <pc:spChg chg="del">
          <ac:chgData name="Santiago Neira Hernandez" userId="acc68cb8-cb6b-4c86-9629-7a629cb50586" providerId="ADAL" clId="{7C278EB3-2D09-41D8-8403-62B1B027D659}" dt="2024-05-02T02:51:40.539" v="5113" actId="478"/>
          <ac:spMkLst>
            <pc:docMk/>
            <pc:sldMk cId="0" sldId="295"/>
            <ac:spMk id="696" creationId="{00000000-0000-0000-0000-000000000000}"/>
          </ac:spMkLst>
        </pc:spChg>
        <pc:graphicFrameChg chg="add mod ord modVis replST">
          <ac:chgData name="Santiago Neira Hernandez" userId="acc68cb8-cb6b-4c86-9629-7a629cb50586" providerId="ADAL" clId="{7C278EB3-2D09-41D8-8403-62B1B027D659}" dt="2024-05-02T02:51:42.501" v="5135"/>
          <ac:graphicFrameMkLst>
            <pc:docMk/>
            <pc:sldMk cId="0" sldId="295"/>
            <ac:graphicFrameMk id="5" creationId="{1DC01E57-73B4-583C-BBCE-9DF9CB0A3F9C}"/>
          </ac:graphicFrameMkLst>
        </pc:graphicFrameChg>
      </pc:sldChg>
      <pc:sldChg chg="addSp delSp modSp add mod setBg">
        <pc:chgData name="Santiago Neira Hernandez" userId="acc68cb8-cb6b-4c86-9629-7a629cb50586" providerId="ADAL" clId="{7C278EB3-2D09-41D8-8403-62B1B027D659}" dt="2024-05-02T02:53:12.713" v="5147" actId="962"/>
        <pc:sldMkLst>
          <pc:docMk/>
          <pc:sldMk cId="0" sldId="296"/>
        </pc:sldMkLst>
        <pc:spChg chg="add mod">
          <ac:chgData name="Santiago Neira Hernandez" userId="acc68cb8-cb6b-4c86-9629-7a629cb50586" providerId="ADAL" clId="{7C278EB3-2D09-41D8-8403-62B1B027D659}" dt="2024-05-02T02:51:30.285" v="5087"/>
          <ac:spMkLst>
            <pc:docMk/>
            <pc:sldMk cId="0" sldId="296"/>
            <ac:spMk id="2" creationId="{E6618E19-6294-CC10-4E74-173096FA931F}"/>
          </ac:spMkLst>
        </pc:spChg>
        <pc:spChg chg="add del mod">
          <ac:chgData name="Santiago Neira Hernandez" userId="acc68cb8-cb6b-4c86-9629-7a629cb50586" providerId="ADAL" clId="{7C278EB3-2D09-41D8-8403-62B1B027D659}" dt="2024-05-02T02:51:35.400" v="5089" actId="478"/>
          <ac:spMkLst>
            <pc:docMk/>
            <pc:sldMk cId="0" sldId="296"/>
            <ac:spMk id="3" creationId="{8F188BB0-5AF9-52C5-9157-C9666AEB77DF}"/>
          </ac:spMkLst>
        </pc:spChg>
        <pc:spChg chg="add del mod">
          <ac:chgData name="Santiago Neira Hernandez" userId="acc68cb8-cb6b-4c86-9629-7a629cb50586" providerId="ADAL" clId="{7C278EB3-2D09-41D8-8403-62B1B027D659}" dt="2024-05-02T02:51:37.857" v="5108" actId="478"/>
          <ac:spMkLst>
            <pc:docMk/>
            <pc:sldMk cId="0" sldId="296"/>
            <ac:spMk id="5" creationId="{CEFC5E97-F309-B9F9-2377-3C8907FFA7BA}"/>
          </ac:spMkLst>
        </pc:spChg>
        <pc:spChg chg="del">
          <ac:chgData name="Santiago Neira Hernandez" userId="acc68cb8-cb6b-4c86-9629-7a629cb50586" providerId="ADAL" clId="{7C278EB3-2D09-41D8-8403-62B1B027D659}" dt="2024-05-02T02:51:36.517" v="5090" actId="478"/>
          <ac:spMkLst>
            <pc:docMk/>
            <pc:sldMk cId="0" sldId="296"/>
            <ac:spMk id="726" creationId="{00000000-0000-0000-0000-000000000000}"/>
          </ac:spMkLst>
        </pc:spChg>
        <pc:grpChg chg="mod">
          <ac:chgData name="Santiago Neira Hernandez" userId="acc68cb8-cb6b-4c86-9629-7a629cb50586" providerId="ADAL" clId="{7C278EB3-2D09-41D8-8403-62B1B027D659}" dt="2024-05-02T02:52:13.817" v="5141" actId="1076"/>
          <ac:grpSpMkLst>
            <pc:docMk/>
            <pc:sldMk cId="0" sldId="296"/>
            <ac:grpSpMk id="727" creationId="{00000000-0000-0000-0000-000000000000}"/>
          </ac:grpSpMkLst>
        </pc:grpChg>
        <pc:grpChg chg="mod">
          <ac:chgData name="Santiago Neira Hernandez" userId="acc68cb8-cb6b-4c86-9629-7a629cb50586" providerId="ADAL" clId="{7C278EB3-2D09-41D8-8403-62B1B027D659}" dt="2024-05-02T02:52:07.741" v="5140" actId="1076"/>
          <ac:grpSpMkLst>
            <pc:docMk/>
            <pc:sldMk cId="0" sldId="296"/>
            <ac:grpSpMk id="732" creationId="{00000000-0000-0000-0000-000000000000}"/>
          </ac:grpSpMkLst>
        </pc:grpChg>
        <pc:grpChg chg="mod">
          <ac:chgData name="Santiago Neira Hernandez" userId="acc68cb8-cb6b-4c86-9629-7a629cb50586" providerId="ADAL" clId="{7C278EB3-2D09-41D8-8403-62B1B027D659}" dt="2024-05-02T02:52:07.741" v="5140" actId="1076"/>
          <ac:grpSpMkLst>
            <pc:docMk/>
            <pc:sldMk cId="0" sldId="296"/>
            <ac:grpSpMk id="737" creationId="{00000000-0000-0000-0000-000000000000}"/>
          </ac:grpSpMkLst>
        </pc:grpChg>
        <pc:graphicFrameChg chg="add mod ord modVis replST">
          <ac:chgData name="Santiago Neira Hernandez" userId="acc68cb8-cb6b-4c86-9629-7a629cb50586" providerId="ADAL" clId="{7C278EB3-2D09-41D8-8403-62B1B027D659}" dt="2024-05-02T02:51:38.373" v="5112"/>
          <ac:graphicFrameMkLst>
            <pc:docMk/>
            <pc:sldMk cId="0" sldId="296"/>
            <ac:graphicFrameMk id="6" creationId="{61AC14FE-D317-A6B6-3D67-EE8116CB456C}"/>
          </ac:graphicFrameMkLst>
        </pc:graphicFrameChg>
        <pc:picChg chg="add mod">
          <ac:chgData name="Santiago Neira Hernandez" userId="acc68cb8-cb6b-4c86-9629-7a629cb50586" providerId="ADAL" clId="{7C278EB3-2D09-41D8-8403-62B1B027D659}" dt="2024-05-02T02:53:12.713" v="5147" actId="962"/>
          <ac:picMkLst>
            <pc:docMk/>
            <pc:sldMk cId="0" sldId="296"/>
            <ac:picMk id="8" creationId="{3BEE98F6-A67A-9756-F8A0-F6A9FC8DA631}"/>
          </ac:picMkLst>
        </pc:picChg>
      </pc:sldChg>
      <pc:sldChg chg="addSp delSp modSp add mod setBg">
        <pc:chgData name="Santiago Neira Hernandez" userId="acc68cb8-cb6b-4c86-9629-7a629cb50586" providerId="ADAL" clId="{7C278EB3-2D09-41D8-8403-62B1B027D659}" dt="2024-05-01T23:13:42.522" v="2022" actId="1076"/>
        <pc:sldMkLst>
          <pc:docMk/>
          <pc:sldMk cId="3990761125" sldId="308"/>
        </pc:sldMkLst>
        <pc:spChg chg="del">
          <ac:chgData name="Santiago Neira Hernandez" userId="acc68cb8-cb6b-4c86-9629-7a629cb50586" providerId="ADAL" clId="{7C278EB3-2D09-41D8-8403-62B1B027D659}" dt="2024-05-01T22:44:55.536" v="1619" actId="478"/>
          <ac:spMkLst>
            <pc:docMk/>
            <pc:sldMk cId="3990761125" sldId="308"/>
            <ac:spMk id="2" creationId="{8ECB6294-38AF-938A-3165-10B8A5A73BA5}"/>
          </ac:spMkLst>
        </pc:spChg>
        <pc:spChg chg="add mod">
          <ac:chgData name="Santiago Neira Hernandez" userId="acc68cb8-cb6b-4c86-9629-7a629cb50586" providerId="ADAL" clId="{7C278EB3-2D09-41D8-8403-62B1B027D659}" dt="2024-05-01T22:44:52.039" v="1618"/>
          <ac:spMkLst>
            <pc:docMk/>
            <pc:sldMk cId="3990761125" sldId="308"/>
            <ac:spMk id="3" creationId="{9E50BC40-9B65-BF52-CD56-DFC0D81F3DBC}"/>
          </ac:spMkLst>
        </pc:spChg>
        <pc:spChg chg="add del mod">
          <ac:chgData name="Santiago Neira Hernandez" userId="acc68cb8-cb6b-4c86-9629-7a629cb50586" providerId="ADAL" clId="{7C278EB3-2D09-41D8-8403-62B1B027D659}" dt="2024-05-01T22:45:02.308" v="1637" actId="478"/>
          <ac:spMkLst>
            <pc:docMk/>
            <pc:sldMk cId="3990761125" sldId="308"/>
            <ac:spMk id="5" creationId="{97A2B764-3B98-AFC4-716C-9E9E7210967F}"/>
          </ac:spMkLst>
        </pc:spChg>
        <pc:spChg chg="add mod">
          <ac:chgData name="Santiago Neira Hernandez" userId="acc68cb8-cb6b-4c86-9629-7a629cb50586" providerId="ADAL" clId="{7C278EB3-2D09-41D8-8403-62B1B027D659}" dt="2024-05-01T23:13:35.502" v="2021"/>
          <ac:spMkLst>
            <pc:docMk/>
            <pc:sldMk cId="3990761125" sldId="308"/>
            <ac:spMk id="8" creationId="{1566C7CD-5970-F8CA-3DC1-37BA9644AFF8}"/>
          </ac:spMkLst>
        </pc:spChg>
        <pc:graphicFrameChg chg="add mod ord modVis replST">
          <ac:chgData name="Santiago Neira Hernandez" userId="acc68cb8-cb6b-4c86-9629-7a629cb50586" providerId="ADAL" clId="{7C278EB3-2D09-41D8-8403-62B1B027D659}" dt="2024-05-01T22:45:02.826" v="1641"/>
          <ac:graphicFrameMkLst>
            <pc:docMk/>
            <pc:sldMk cId="3990761125" sldId="308"/>
            <ac:graphicFrameMk id="6" creationId="{D709BCFA-6219-BB5A-ACAB-A0E60F2AC169}"/>
          </ac:graphicFrameMkLst>
        </pc:graphicFrameChg>
        <pc:picChg chg="mod">
          <ac:chgData name="Santiago Neira Hernandez" userId="acc68cb8-cb6b-4c86-9629-7a629cb50586" providerId="ADAL" clId="{7C278EB3-2D09-41D8-8403-62B1B027D659}" dt="2024-05-01T23:13:42.522" v="2022" actId="1076"/>
          <ac:picMkLst>
            <pc:docMk/>
            <pc:sldMk cId="3990761125" sldId="308"/>
            <ac:picMk id="7" creationId="{8B45670C-FCB9-3FAF-12D8-4DCAC3F187B8}"/>
          </ac:picMkLst>
        </pc:picChg>
      </pc:sldChg>
      <pc:sldChg chg="addSp delSp modSp add mod setBg">
        <pc:chgData name="Santiago Neira Hernandez" userId="acc68cb8-cb6b-4c86-9629-7a629cb50586" providerId="ADAL" clId="{7C278EB3-2D09-41D8-8403-62B1B027D659}" dt="2024-05-01T23:07:07.123" v="1897"/>
        <pc:sldMkLst>
          <pc:docMk/>
          <pc:sldMk cId="3438164472" sldId="310"/>
        </pc:sldMkLst>
        <pc:spChg chg="del">
          <ac:chgData name="Santiago Neira Hernandez" userId="acc68cb8-cb6b-4c86-9629-7a629cb50586" providerId="ADAL" clId="{7C278EB3-2D09-41D8-8403-62B1B027D659}" dt="2024-05-01T22:45:22.218" v="1645" actId="478"/>
          <ac:spMkLst>
            <pc:docMk/>
            <pc:sldMk cId="3438164472" sldId="310"/>
            <ac:spMk id="2" creationId="{8ECB6294-38AF-938A-3165-10B8A5A73BA5}"/>
          </ac:spMkLst>
        </pc:spChg>
        <pc:spChg chg="add mod">
          <ac:chgData name="Santiago Neira Hernandez" userId="acc68cb8-cb6b-4c86-9629-7a629cb50586" providerId="ADAL" clId="{7C278EB3-2D09-41D8-8403-62B1B027D659}" dt="2024-05-01T22:45:19.673" v="1644"/>
          <ac:spMkLst>
            <pc:docMk/>
            <pc:sldMk cId="3438164472" sldId="310"/>
            <ac:spMk id="3" creationId="{417B9F69-CDC3-2FA1-D7D1-46735D3DF0CA}"/>
          </ac:spMkLst>
        </pc:spChg>
        <pc:spChg chg="add del mod">
          <ac:chgData name="Santiago Neira Hernandez" userId="acc68cb8-cb6b-4c86-9629-7a629cb50586" providerId="ADAL" clId="{7C278EB3-2D09-41D8-8403-62B1B027D659}" dt="2024-05-01T22:45:55.217" v="1735" actId="478"/>
          <ac:spMkLst>
            <pc:docMk/>
            <pc:sldMk cId="3438164472" sldId="310"/>
            <ac:spMk id="7" creationId="{85735574-B84B-42D2-E679-4EEAE6EC78AC}"/>
          </ac:spMkLst>
        </pc:spChg>
        <pc:graphicFrameChg chg="add mod ord modVis replST">
          <ac:chgData name="Santiago Neira Hernandez" userId="acc68cb8-cb6b-4c86-9629-7a629cb50586" providerId="ADAL" clId="{7C278EB3-2D09-41D8-8403-62B1B027D659}" dt="2024-05-01T22:45:55.740" v="1739"/>
          <ac:graphicFrameMkLst>
            <pc:docMk/>
            <pc:sldMk cId="3438164472" sldId="310"/>
            <ac:graphicFrameMk id="8" creationId="{C826509E-DA42-4215-DC5A-F89A5DFF6707}"/>
          </ac:graphicFrameMkLst>
        </pc:graphicFrameChg>
      </pc:sldChg>
      <pc:sldChg chg="addSp delSp modSp add mod setBg">
        <pc:chgData name="Santiago Neira Hernandez" userId="acc68cb8-cb6b-4c86-9629-7a629cb50586" providerId="ADAL" clId="{7C278EB3-2D09-41D8-8403-62B1B027D659}" dt="2024-05-01T23:07:08.859" v="1898"/>
        <pc:sldMkLst>
          <pc:docMk/>
          <pc:sldMk cId="971934881" sldId="311"/>
        </pc:sldMkLst>
        <pc:spChg chg="del">
          <ac:chgData name="Santiago Neira Hernandez" userId="acc68cb8-cb6b-4c86-9629-7a629cb50586" providerId="ADAL" clId="{7C278EB3-2D09-41D8-8403-62B1B027D659}" dt="2024-05-01T22:45:26.508" v="1663" actId="478"/>
          <ac:spMkLst>
            <pc:docMk/>
            <pc:sldMk cId="971934881" sldId="311"/>
            <ac:spMk id="2" creationId="{8ECB6294-38AF-938A-3165-10B8A5A73BA5}"/>
          </ac:spMkLst>
        </pc:spChg>
        <pc:spChg chg="add del mod">
          <ac:chgData name="Santiago Neira Hernandez" userId="acc68cb8-cb6b-4c86-9629-7a629cb50586" providerId="ADAL" clId="{7C278EB3-2D09-41D8-8403-62B1B027D659}" dt="2024-05-01T22:45:29.460" v="1681" actId="478"/>
          <ac:spMkLst>
            <pc:docMk/>
            <pc:sldMk cId="971934881" sldId="311"/>
            <ac:spMk id="8" creationId="{0243CDF5-1847-33AF-2842-5DE1E0856A13}"/>
          </ac:spMkLst>
        </pc:spChg>
        <pc:spChg chg="add mod">
          <ac:chgData name="Santiago Neira Hernandez" userId="acc68cb8-cb6b-4c86-9629-7a629cb50586" providerId="ADAL" clId="{7C278EB3-2D09-41D8-8403-62B1B027D659}" dt="2024-05-01T22:45:29.688" v="1682"/>
          <ac:spMkLst>
            <pc:docMk/>
            <pc:sldMk cId="971934881" sldId="311"/>
            <ac:spMk id="10" creationId="{B2190706-3AF5-79A4-F3C0-17CD2DA0A830}"/>
          </ac:spMkLst>
        </pc:spChg>
        <pc:graphicFrameChg chg="add mod ord modVis replST">
          <ac:chgData name="Santiago Neira Hernandez" userId="acc68cb8-cb6b-4c86-9629-7a629cb50586" providerId="ADAL" clId="{7C278EB3-2D09-41D8-8403-62B1B027D659}" dt="2024-05-01T22:45:29.977" v="1686"/>
          <ac:graphicFrameMkLst>
            <pc:docMk/>
            <pc:sldMk cId="971934881" sldId="311"/>
            <ac:graphicFrameMk id="9" creationId="{7EC43C1B-4113-702B-78A8-3336202295DC}"/>
          </ac:graphicFrameMkLst>
        </pc:graphicFrameChg>
      </pc:sldChg>
      <pc:sldChg chg="addSp delSp modSp add mod setBg">
        <pc:chgData name="Santiago Neira Hernandez" userId="acc68cb8-cb6b-4c86-9629-7a629cb50586" providerId="ADAL" clId="{7C278EB3-2D09-41D8-8403-62B1B027D659}" dt="2024-05-01T23:07:10.443" v="1899"/>
        <pc:sldMkLst>
          <pc:docMk/>
          <pc:sldMk cId="226591481" sldId="312"/>
        </pc:sldMkLst>
        <pc:spChg chg="del">
          <ac:chgData name="Santiago Neira Hernandez" userId="acc68cb8-cb6b-4c86-9629-7a629cb50586" providerId="ADAL" clId="{7C278EB3-2D09-41D8-8403-62B1B027D659}" dt="2024-05-01T22:45:33.834" v="1687" actId="478"/>
          <ac:spMkLst>
            <pc:docMk/>
            <pc:sldMk cId="226591481" sldId="312"/>
            <ac:spMk id="2" creationId="{8ECB6294-38AF-938A-3165-10B8A5A73BA5}"/>
          </ac:spMkLst>
        </pc:spChg>
        <pc:spChg chg="add del mod">
          <ac:chgData name="Santiago Neira Hernandez" userId="acc68cb8-cb6b-4c86-9629-7a629cb50586" providerId="ADAL" clId="{7C278EB3-2D09-41D8-8403-62B1B027D659}" dt="2024-05-01T22:45:35.610" v="1705" actId="478"/>
          <ac:spMkLst>
            <pc:docMk/>
            <pc:sldMk cId="226591481" sldId="312"/>
            <ac:spMk id="10" creationId="{43B3E5CC-BBA2-05F1-5EE6-2650FDADD90E}"/>
          </ac:spMkLst>
        </pc:spChg>
        <pc:spChg chg="add mod">
          <ac:chgData name="Santiago Neira Hernandez" userId="acc68cb8-cb6b-4c86-9629-7a629cb50586" providerId="ADAL" clId="{7C278EB3-2D09-41D8-8403-62B1B027D659}" dt="2024-05-01T22:45:35.820" v="1706"/>
          <ac:spMkLst>
            <pc:docMk/>
            <pc:sldMk cId="226591481" sldId="312"/>
            <ac:spMk id="12" creationId="{AC066278-58F9-1CCB-8387-A2DEC7277F1F}"/>
          </ac:spMkLst>
        </pc:spChg>
        <pc:graphicFrameChg chg="add mod ord modVis replST">
          <ac:chgData name="Santiago Neira Hernandez" userId="acc68cb8-cb6b-4c86-9629-7a629cb50586" providerId="ADAL" clId="{7C278EB3-2D09-41D8-8403-62B1B027D659}" dt="2024-05-01T22:45:36.123" v="1710"/>
          <ac:graphicFrameMkLst>
            <pc:docMk/>
            <pc:sldMk cId="226591481" sldId="312"/>
            <ac:graphicFrameMk id="11" creationId="{C9288604-1CD8-C83E-3AC0-78FFD481F788}"/>
          </ac:graphicFrameMkLst>
        </pc:graphicFrameChg>
      </pc:sldChg>
      <pc:sldChg chg="addSp delSp modSp add mod setBg">
        <pc:chgData name="Santiago Neira Hernandez" userId="acc68cb8-cb6b-4c86-9629-7a629cb50586" providerId="ADAL" clId="{7C278EB3-2D09-41D8-8403-62B1B027D659}" dt="2024-05-01T23:07:11.869" v="1900"/>
        <pc:sldMkLst>
          <pc:docMk/>
          <pc:sldMk cId="212832697" sldId="313"/>
        </pc:sldMkLst>
        <pc:spChg chg="del">
          <ac:chgData name="Santiago Neira Hernandez" userId="acc68cb8-cb6b-4c86-9629-7a629cb50586" providerId="ADAL" clId="{7C278EB3-2D09-41D8-8403-62B1B027D659}" dt="2024-05-01T22:45:40.920" v="1711" actId="478"/>
          <ac:spMkLst>
            <pc:docMk/>
            <pc:sldMk cId="212832697" sldId="313"/>
            <ac:spMk id="2" creationId="{8ECB6294-38AF-938A-3165-10B8A5A73BA5}"/>
          </ac:spMkLst>
        </pc:spChg>
        <pc:spChg chg="add del mod">
          <ac:chgData name="Santiago Neira Hernandez" userId="acc68cb8-cb6b-4c86-9629-7a629cb50586" providerId="ADAL" clId="{7C278EB3-2D09-41D8-8403-62B1B027D659}" dt="2024-05-01T22:45:44.183" v="1729" actId="478"/>
          <ac:spMkLst>
            <pc:docMk/>
            <pc:sldMk cId="212832697" sldId="313"/>
            <ac:spMk id="4" creationId="{CB21B3A7-0FA0-85A1-BE21-CFFE7379325B}"/>
          </ac:spMkLst>
        </pc:spChg>
        <pc:spChg chg="add mod">
          <ac:chgData name="Santiago Neira Hernandez" userId="acc68cb8-cb6b-4c86-9629-7a629cb50586" providerId="ADAL" clId="{7C278EB3-2D09-41D8-8403-62B1B027D659}" dt="2024-05-01T22:45:44.456" v="1730"/>
          <ac:spMkLst>
            <pc:docMk/>
            <pc:sldMk cId="212832697" sldId="313"/>
            <ac:spMk id="6" creationId="{57CFE730-F317-FE7F-5C72-6BFF6E440CAE}"/>
          </ac:spMkLst>
        </pc:spChg>
        <pc:graphicFrameChg chg="add mod ord modVis replST">
          <ac:chgData name="Santiago Neira Hernandez" userId="acc68cb8-cb6b-4c86-9629-7a629cb50586" providerId="ADAL" clId="{7C278EB3-2D09-41D8-8403-62B1B027D659}" dt="2024-05-01T22:45:44.691" v="1734"/>
          <ac:graphicFrameMkLst>
            <pc:docMk/>
            <pc:sldMk cId="212832697" sldId="313"/>
            <ac:graphicFrameMk id="5" creationId="{219B7E6A-3E77-890F-89E5-FB8BB67243C4}"/>
          </ac:graphicFrameMkLst>
        </pc:graphicFrameChg>
      </pc:sldChg>
      <pc:sldChg chg="addSp delSp modSp add mod setBg">
        <pc:chgData name="Santiago Neira Hernandez" userId="acc68cb8-cb6b-4c86-9629-7a629cb50586" providerId="ADAL" clId="{7C278EB3-2D09-41D8-8403-62B1B027D659}" dt="2024-05-01T23:07:13.389" v="1901"/>
        <pc:sldMkLst>
          <pc:docMk/>
          <pc:sldMk cId="4120771136" sldId="314"/>
        </pc:sldMkLst>
        <pc:spChg chg="del mod">
          <ac:chgData name="Santiago Neira Hernandez" userId="acc68cb8-cb6b-4c86-9629-7a629cb50586" providerId="ADAL" clId="{7C278EB3-2D09-41D8-8403-62B1B027D659}" dt="2024-05-01T22:56:36.470" v="1766" actId="478"/>
          <ac:spMkLst>
            <pc:docMk/>
            <pc:sldMk cId="4120771136" sldId="314"/>
            <ac:spMk id="2" creationId="{8ECB6294-38AF-938A-3165-10B8A5A73BA5}"/>
          </ac:spMkLst>
        </pc:spChg>
        <pc:spChg chg="add mod">
          <ac:chgData name="Santiago Neira Hernandez" userId="acc68cb8-cb6b-4c86-9629-7a629cb50586" providerId="ADAL" clId="{7C278EB3-2D09-41D8-8403-62B1B027D659}" dt="2024-05-01T22:56:30.276" v="1747"/>
          <ac:spMkLst>
            <pc:docMk/>
            <pc:sldMk cId="4120771136" sldId="314"/>
            <ac:spMk id="3" creationId="{1351F97C-5B06-FE42-3A0D-2C251A4D6185}"/>
          </ac:spMkLst>
        </pc:spChg>
        <pc:graphicFrameChg chg="add mod ord modVis replST">
          <ac:chgData name="Santiago Neira Hernandez" userId="acc68cb8-cb6b-4c86-9629-7a629cb50586" providerId="ADAL" clId="{7C278EB3-2D09-41D8-8403-62B1B027D659}" dt="2024-05-01T22:56:36.980" v="1770"/>
          <ac:graphicFrameMkLst>
            <pc:docMk/>
            <pc:sldMk cId="4120771136" sldId="314"/>
            <ac:graphicFrameMk id="5" creationId="{09F7113D-40E0-1ABD-4440-3DA6B21FEE51}"/>
          </ac:graphicFrameMkLst>
        </pc:graphicFrameChg>
      </pc:sldChg>
      <pc:sldChg chg="addSp delSp modSp add del mod">
        <pc:chgData name="Santiago Neira Hernandez" userId="acc68cb8-cb6b-4c86-9629-7a629cb50586" providerId="ADAL" clId="{7C278EB3-2D09-41D8-8403-62B1B027D659}" dt="2024-05-01T23:03:54.039" v="1888" actId="47"/>
        <pc:sldMkLst>
          <pc:docMk/>
          <pc:sldMk cId="1325872231" sldId="315"/>
        </pc:sldMkLst>
        <pc:spChg chg="add mod">
          <ac:chgData name="Santiago Neira Hernandez" userId="acc68cb8-cb6b-4c86-9629-7a629cb50586" providerId="ADAL" clId="{7C278EB3-2D09-41D8-8403-62B1B027D659}" dt="2024-05-01T22:56:56.536" v="1812"/>
          <ac:spMkLst>
            <pc:docMk/>
            <pc:sldMk cId="1325872231" sldId="315"/>
            <ac:spMk id="3" creationId="{021B7758-62F3-5F73-15A8-F36357B1AAF8}"/>
          </ac:spMkLst>
        </pc:spChg>
        <pc:picChg chg="del mod">
          <ac:chgData name="Santiago Neira Hernandez" userId="acc68cb8-cb6b-4c86-9629-7a629cb50586" providerId="ADAL" clId="{7C278EB3-2D09-41D8-8403-62B1B027D659}" dt="2024-05-01T23:02:56.416" v="1871" actId="21"/>
          <ac:picMkLst>
            <pc:docMk/>
            <pc:sldMk cId="1325872231" sldId="315"/>
            <ac:picMk id="5" creationId="{1187F0CA-375B-A4F6-080E-F72C99B4DD95}"/>
          </ac:picMkLst>
        </pc:picChg>
      </pc:sldChg>
      <pc:sldChg chg="addSp delSp modSp add mod ord setBg">
        <pc:chgData name="Santiago Neira Hernandez" userId="acc68cb8-cb6b-4c86-9629-7a629cb50586" providerId="ADAL" clId="{7C278EB3-2D09-41D8-8403-62B1B027D659}" dt="2024-05-01T23:07:15.106" v="1902"/>
        <pc:sldMkLst>
          <pc:docMk/>
          <pc:sldMk cId="4063617147" sldId="316"/>
        </pc:sldMkLst>
        <pc:spChg chg="del">
          <ac:chgData name="Santiago Neira Hernandez" userId="acc68cb8-cb6b-4c86-9629-7a629cb50586" providerId="ADAL" clId="{7C278EB3-2D09-41D8-8403-62B1B027D659}" dt="2024-05-01T22:57:46.245" v="1816" actId="478"/>
          <ac:spMkLst>
            <pc:docMk/>
            <pc:sldMk cId="4063617147" sldId="316"/>
            <ac:spMk id="2" creationId="{8ECB6294-38AF-938A-3165-10B8A5A73BA5}"/>
          </ac:spMkLst>
        </pc:spChg>
        <pc:spChg chg="add mod">
          <ac:chgData name="Santiago Neira Hernandez" userId="acc68cb8-cb6b-4c86-9629-7a629cb50586" providerId="ADAL" clId="{7C278EB3-2D09-41D8-8403-62B1B027D659}" dt="2024-05-01T22:56:55.094" v="1809"/>
          <ac:spMkLst>
            <pc:docMk/>
            <pc:sldMk cId="4063617147" sldId="316"/>
            <ac:spMk id="3" creationId="{164A99F0-F320-5A85-7154-1E45FD20E32D}"/>
          </ac:spMkLst>
        </pc:spChg>
        <pc:spChg chg="add del mod">
          <ac:chgData name="Santiago Neira Hernandez" userId="acc68cb8-cb6b-4c86-9629-7a629cb50586" providerId="ADAL" clId="{7C278EB3-2D09-41D8-8403-62B1B027D659}" dt="2024-05-01T22:57:48.162" v="1834" actId="478"/>
          <ac:spMkLst>
            <pc:docMk/>
            <pc:sldMk cId="4063617147" sldId="316"/>
            <ac:spMk id="6" creationId="{B5DABA13-AFEB-880E-B4DA-FB453270DDB9}"/>
          </ac:spMkLst>
        </pc:spChg>
        <pc:graphicFrameChg chg="add mod ord modVis replST">
          <ac:chgData name="Santiago Neira Hernandez" userId="acc68cb8-cb6b-4c86-9629-7a629cb50586" providerId="ADAL" clId="{7C278EB3-2D09-41D8-8403-62B1B027D659}" dt="2024-05-01T22:57:48.680" v="1838"/>
          <ac:graphicFrameMkLst>
            <pc:docMk/>
            <pc:sldMk cId="4063617147" sldId="316"/>
            <ac:graphicFrameMk id="7" creationId="{F6554A2D-C64A-68B2-5DAC-4C3F9949A7A1}"/>
          </ac:graphicFrameMkLst>
        </pc:graphicFrameChg>
      </pc:sldChg>
      <pc:sldChg chg="addSp modSp add del ord">
        <pc:chgData name="Santiago Neira Hernandez" userId="acc68cb8-cb6b-4c86-9629-7a629cb50586" providerId="ADAL" clId="{7C278EB3-2D09-41D8-8403-62B1B027D659}" dt="2024-05-01T23:00:13.777" v="1862" actId="47"/>
        <pc:sldMkLst>
          <pc:docMk/>
          <pc:sldMk cId="1007730622" sldId="317"/>
        </pc:sldMkLst>
        <pc:spChg chg="add mod">
          <ac:chgData name="Santiago Neira Hernandez" userId="acc68cb8-cb6b-4c86-9629-7a629cb50586" providerId="ADAL" clId="{7C278EB3-2D09-41D8-8403-62B1B027D659}" dt="2024-05-01T22:56:56.040" v="1811"/>
          <ac:spMkLst>
            <pc:docMk/>
            <pc:sldMk cId="1007730622" sldId="317"/>
            <ac:spMk id="3" creationId="{D12462BF-BBAE-0104-7183-8D839E640982}"/>
          </ac:spMkLst>
        </pc:spChg>
      </pc:sldChg>
      <pc:sldChg chg="addSp delSp modSp add mod ord setBg">
        <pc:chgData name="Santiago Neira Hernandez" userId="acc68cb8-cb6b-4c86-9629-7a629cb50586" providerId="ADAL" clId="{7C278EB3-2D09-41D8-8403-62B1B027D659}" dt="2024-05-01T23:07:17" v="1903"/>
        <pc:sldMkLst>
          <pc:docMk/>
          <pc:sldMk cId="544150932" sldId="318"/>
        </pc:sldMkLst>
        <pc:spChg chg="del">
          <ac:chgData name="Santiago Neira Hernandez" userId="acc68cb8-cb6b-4c86-9629-7a629cb50586" providerId="ADAL" clId="{7C278EB3-2D09-41D8-8403-62B1B027D659}" dt="2024-05-01T22:58:59.965" v="1839" actId="478"/>
          <ac:spMkLst>
            <pc:docMk/>
            <pc:sldMk cId="544150932" sldId="318"/>
            <ac:spMk id="2" creationId="{8ECB6294-38AF-938A-3165-10B8A5A73BA5}"/>
          </ac:spMkLst>
        </pc:spChg>
        <pc:spChg chg="add mod">
          <ac:chgData name="Santiago Neira Hernandez" userId="acc68cb8-cb6b-4c86-9629-7a629cb50586" providerId="ADAL" clId="{7C278EB3-2D09-41D8-8403-62B1B027D659}" dt="2024-05-01T22:56:55.597" v="1810"/>
          <ac:spMkLst>
            <pc:docMk/>
            <pc:sldMk cId="544150932" sldId="318"/>
            <ac:spMk id="3" creationId="{81E5A1B5-3278-9D4C-4858-C50F9C61161E}"/>
          </ac:spMkLst>
        </pc:spChg>
        <pc:spChg chg="add del mod">
          <ac:chgData name="Santiago Neira Hernandez" userId="acc68cb8-cb6b-4c86-9629-7a629cb50586" providerId="ADAL" clId="{7C278EB3-2D09-41D8-8403-62B1B027D659}" dt="2024-05-01T22:59:28.422" v="1857" actId="478"/>
          <ac:spMkLst>
            <pc:docMk/>
            <pc:sldMk cId="544150932" sldId="318"/>
            <ac:spMk id="6" creationId="{DFD2EA8D-54EC-3893-2C6B-9D6481A06480}"/>
          </ac:spMkLst>
        </pc:spChg>
        <pc:graphicFrameChg chg="add mod ord modVis replST">
          <ac:chgData name="Santiago Neira Hernandez" userId="acc68cb8-cb6b-4c86-9629-7a629cb50586" providerId="ADAL" clId="{7C278EB3-2D09-41D8-8403-62B1B027D659}" dt="2024-05-01T22:59:28.937" v="1861"/>
          <ac:graphicFrameMkLst>
            <pc:docMk/>
            <pc:sldMk cId="544150932" sldId="318"/>
            <ac:graphicFrameMk id="7" creationId="{352A3715-19D2-54EB-F77C-C2A80F904596}"/>
          </ac:graphicFrameMkLst>
        </pc:graphicFrameChg>
      </pc:sldChg>
      <pc:sldChg chg="addSp modSp add del">
        <pc:chgData name="Santiago Neira Hernandez" userId="acc68cb8-cb6b-4c86-9629-7a629cb50586" providerId="ADAL" clId="{7C278EB3-2D09-41D8-8403-62B1B027D659}" dt="2024-05-01T23:03:54.877" v="1889" actId="47"/>
        <pc:sldMkLst>
          <pc:docMk/>
          <pc:sldMk cId="4199659258" sldId="319"/>
        </pc:sldMkLst>
        <pc:spChg chg="add mod">
          <ac:chgData name="Santiago Neira Hernandez" userId="acc68cb8-cb6b-4c86-9629-7a629cb50586" providerId="ADAL" clId="{7C278EB3-2D09-41D8-8403-62B1B027D659}" dt="2024-05-01T22:56:57.061" v="1813"/>
          <ac:spMkLst>
            <pc:docMk/>
            <pc:sldMk cId="4199659258" sldId="319"/>
            <ac:spMk id="3" creationId="{EFF1B7AB-C630-CD0E-1803-2506D496181B}"/>
          </ac:spMkLst>
        </pc:spChg>
      </pc:sldChg>
      <pc:sldChg chg="addSp modSp add del">
        <pc:chgData name="Santiago Neira Hernandez" userId="acc68cb8-cb6b-4c86-9629-7a629cb50586" providerId="ADAL" clId="{7C278EB3-2D09-41D8-8403-62B1B027D659}" dt="2024-05-01T23:03:52.487" v="1887" actId="47"/>
        <pc:sldMkLst>
          <pc:docMk/>
          <pc:sldMk cId="3600425041" sldId="320"/>
        </pc:sldMkLst>
        <pc:spChg chg="add mod">
          <ac:chgData name="Santiago Neira Hernandez" userId="acc68cb8-cb6b-4c86-9629-7a629cb50586" providerId="ADAL" clId="{7C278EB3-2D09-41D8-8403-62B1B027D659}" dt="2024-05-01T22:56:58.342" v="1814"/>
          <ac:spMkLst>
            <pc:docMk/>
            <pc:sldMk cId="3600425041" sldId="320"/>
            <ac:spMk id="3" creationId="{F061D6F2-BCBC-5B12-D93B-CA2E919933C1}"/>
          </ac:spMkLst>
        </pc:spChg>
      </pc:sldChg>
      <pc:sldChg chg="addSp modSp add del">
        <pc:chgData name="Santiago Neira Hernandez" userId="acc68cb8-cb6b-4c86-9629-7a629cb50586" providerId="ADAL" clId="{7C278EB3-2D09-41D8-8403-62B1B027D659}" dt="2024-05-01T23:03:55.530" v="1890" actId="47"/>
        <pc:sldMkLst>
          <pc:docMk/>
          <pc:sldMk cId="2093134300" sldId="321"/>
        </pc:sldMkLst>
        <pc:spChg chg="add mod">
          <ac:chgData name="Santiago Neira Hernandez" userId="acc68cb8-cb6b-4c86-9629-7a629cb50586" providerId="ADAL" clId="{7C278EB3-2D09-41D8-8403-62B1B027D659}" dt="2024-05-01T22:56:59.298" v="1815"/>
          <ac:spMkLst>
            <pc:docMk/>
            <pc:sldMk cId="2093134300" sldId="321"/>
            <ac:spMk id="3" creationId="{EC32B8DA-BAC2-7E82-DD22-488551BDCA47}"/>
          </ac:spMkLst>
        </pc:spChg>
      </pc:sldChg>
      <pc:sldChg chg="add del">
        <pc:chgData name="Santiago Neira Hernandez" userId="acc68cb8-cb6b-4c86-9629-7a629cb50586" providerId="ADAL" clId="{7C278EB3-2D09-41D8-8403-62B1B027D659}" dt="2024-05-02T02:09:57.302" v="3780" actId="47"/>
        <pc:sldMkLst>
          <pc:docMk/>
          <pc:sldMk cId="3753774316" sldId="532"/>
        </pc:sldMkLst>
      </pc:sldChg>
      <pc:sldChg chg="modSp mod">
        <pc:chgData name="Santiago Neira Hernandez" userId="acc68cb8-cb6b-4c86-9629-7a629cb50586" providerId="ADAL" clId="{7C278EB3-2D09-41D8-8403-62B1B027D659}" dt="2024-05-01T21:23:26.523" v="239" actId="20577"/>
        <pc:sldMkLst>
          <pc:docMk/>
          <pc:sldMk cId="1604492647" sldId="556"/>
        </pc:sldMkLst>
        <pc:spChg chg="mod">
          <ac:chgData name="Santiago Neira Hernandez" userId="acc68cb8-cb6b-4c86-9629-7a629cb50586" providerId="ADAL" clId="{7C278EB3-2D09-41D8-8403-62B1B027D659}" dt="2024-05-01T21:23:26.523" v="239" actId="20577"/>
          <ac:spMkLst>
            <pc:docMk/>
            <pc:sldMk cId="1604492647" sldId="556"/>
            <ac:spMk id="3" creationId="{71D1C6B6-E8C2-B705-EE89-919BBB2841C8}"/>
          </ac:spMkLst>
        </pc:spChg>
        <pc:spChg chg="mod">
          <ac:chgData name="Santiago Neira Hernandez" userId="acc68cb8-cb6b-4c86-9629-7a629cb50586" providerId="ADAL" clId="{7C278EB3-2D09-41D8-8403-62B1B027D659}" dt="2024-05-01T21:13:18.033" v="3" actId="14100"/>
          <ac:spMkLst>
            <pc:docMk/>
            <pc:sldMk cId="1604492647" sldId="556"/>
            <ac:spMk id="4" creationId="{FEF2BDE1-AAA5-8D7E-BB7F-849EEA59CCDF}"/>
          </ac:spMkLst>
        </pc:spChg>
        <pc:graphicFrameChg chg="mod">
          <ac:chgData name="Santiago Neira Hernandez" userId="acc68cb8-cb6b-4c86-9629-7a629cb50586" providerId="ADAL" clId="{7C278EB3-2D09-41D8-8403-62B1B027D659}" dt="2024-05-01T21:12:56.721" v="1" actId="108"/>
          <ac:graphicFrameMkLst>
            <pc:docMk/>
            <pc:sldMk cId="1604492647" sldId="556"/>
            <ac:graphicFrameMk id="11" creationId="{1AE0ADC4-C84B-F621-3DAD-F01E35A1A376}"/>
          </ac:graphicFrameMkLst>
        </pc:graphicFrameChg>
      </pc:sldChg>
      <pc:sldChg chg="modSp del mod">
        <pc:chgData name="Santiago Neira Hernandez" userId="acc68cb8-cb6b-4c86-9629-7a629cb50586" providerId="ADAL" clId="{7C278EB3-2D09-41D8-8403-62B1B027D659}" dt="2024-05-02T01:06:45.907" v="3019" actId="47"/>
        <pc:sldMkLst>
          <pc:docMk/>
          <pc:sldMk cId="3083914946" sldId="558"/>
        </pc:sldMkLst>
        <pc:spChg chg="mod">
          <ac:chgData name="Santiago Neira Hernandez" userId="acc68cb8-cb6b-4c86-9629-7a629cb50586" providerId="ADAL" clId="{7C278EB3-2D09-41D8-8403-62B1B027D659}" dt="2024-05-02T00:18:18.456" v="2663" actId="20577"/>
          <ac:spMkLst>
            <pc:docMk/>
            <pc:sldMk cId="3083914946" sldId="558"/>
            <ac:spMk id="3" creationId="{71D1C6B6-E8C2-B705-EE89-919BBB2841C8}"/>
          </ac:spMkLst>
        </pc:spChg>
      </pc:sldChg>
      <pc:sldChg chg="del">
        <pc:chgData name="Santiago Neira Hernandez" userId="acc68cb8-cb6b-4c86-9629-7a629cb50586" providerId="ADAL" clId="{7C278EB3-2D09-41D8-8403-62B1B027D659}" dt="2024-05-02T01:06:47.007" v="3020" actId="47"/>
        <pc:sldMkLst>
          <pc:docMk/>
          <pc:sldMk cId="3734690660" sldId="559"/>
        </pc:sldMkLst>
      </pc:sldChg>
      <pc:sldChg chg="del">
        <pc:chgData name="Santiago Neira Hernandez" userId="acc68cb8-cb6b-4c86-9629-7a629cb50586" providerId="ADAL" clId="{7C278EB3-2D09-41D8-8403-62B1B027D659}" dt="2024-05-02T02:22:20.961" v="4278" actId="47"/>
        <pc:sldMkLst>
          <pc:docMk/>
          <pc:sldMk cId="1496684501" sldId="560"/>
        </pc:sldMkLst>
      </pc:sldChg>
      <pc:sldChg chg="del">
        <pc:chgData name="Santiago Neira Hernandez" userId="acc68cb8-cb6b-4c86-9629-7a629cb50586" providerId="ADAL" clId="{7C278EB3-2D09-41D8-8403-62B1B027D659}" dt="2024-05-02T02:22:21.931" v="4279" actId="47"/>
        <pc:sldMkLst>
          <pc:docMk/>
          <pc:sldMk cId="470093540" sldId="561"/>
        </pc:sldMkLst>
      </pc:sldChg>
      <pc:sldChg chg="del">
        <pc:chgData name="Santiago Neira Hernandez" userId="acc68cb8-cb6b-4c86-9629-7a629cb50586" providerId="ADAL" clId="{7C278EB3-2D09-41D8-8403-62B1B027D659}" dt="2024-05-02T02:22:22.410" v="4280" actId="47"/>
        <pc:sldMkLst>
          <pc:docMk/>
          <pc:sldMk cId="3086796464" sldId="562"/>
        </pc:sldMkLst>
      </pc:sldChg>
      <pc:sldChg chg="addSp delSp modSp mod ord">
        <pc:chgData name="Santiago Neira Hernandez" userId="acc68cb8-cb6b-4c86-9629-7a629cb50586" providerId="ADAL" clId="{7C278EB3-2D09-41D8-8403-62B1B027D659}" dt="2024-05-01T21:37:44.519" v="433"/>
        <pc:sldMkLst>
          <pc:docMk/>
          <pc:sldMk cId="4292725430" sldId="563"/>
        </pc:sldMkLst>
        <pc:spChg chg="add del mod modVis">
          <ac:chgData name="Santiago Neira Hernandez" userId="acc68cb8-cb6b-4c86-9629-7a629cb50586" providerId="ADAL" clId="{7C278EB3-2D09-41D8-8403-62B1B027D659}" dt="2024-05-01T21:35:09.086" v="335"/>
          <ac:spMkLst>
            <pc:docMk/>
            <pc:sldMk cId="4292725430" sldId="563"/>
            <ac:spMk id="2" creationId="{F97BBFCE-65EE-A525-883A-8525CB788AD6}"/>
          </ac:spMkLst>
        </pc:spChg>
        <pc:spChg chg="mod">
          <ac:chgData name="Santiago Neira Hernandez" userId="acc68cb8-cb6b-4c86-9629-7a629cb50586" providerId="ADAL" clId="{7C278EB3-2D09-41D8-8403-62B1B027D659}" dt="2024-05-01T21:35:09.059" v="311" actId="948"/>
          <ac:spMkLst>
            <pc:docMk/>
            <pc:sldMk cId="4292725430" sldId="563"/>
            <ac:spMk id="6" creationId="{84314967-A04A-41D7-C210-BDCF3CB6A2ED}"/>
          </ac:spMkLst>
        </pc:spChg>
        <pc:graphicFrameChg chg="mod">
          <ac:chgData name="Santiago Neira Hernandez" userId="acc68cb8-cb6b-4c86-9629-7a629cb50586" providerId="ADAL" clId="{7C278EB3-2D09-41D8-8403-62B1B027D659}" dt="2024-05-01T21:35:09.094" v="337"/>
          <ac:graphicFrameMkLst>
            <pc:docMk/>
            <pc:sldMk cId="4292725430" sldId="563"/>
            <ac:graphicFrameMk id="10" creationId="{AA3DDCCE-B289-2629-1F98-82DCCDB9BA71}"/>
          </ac:graphicFrameMkLst>
        </pc:graphicFrameChg>
      </pc:sldChg>
      <pc:sldChg chg="del">
        <pc:chgData name="Santiago Neira Hernandez" userId="acc68cb8-cb6b-4c86-9629-7a629cb50586" providerId="ADAL" clId="{7C278EB3-2D09-41D8-8403-62B1B027D659}" dt="2024-05-02T02:22:23.762" v="4287" actId="47"/>
        <pc:sldMkLst>
          <pc:docMk/>
          <pc:sldMk cId="3523636087" sldId="742"/>
        </pc:sldMkLst>
      </pc:sldChg>
      <pc:sldChg chg="del">
        <pc:chgData name="Santiago Neira Hernandez" userId="acc68cb8-cb6b-4c86-9629-7a629cb50586" providerId="ADAL" clId="{7C278EB3-2D09-41D8-8403-62B1B027D659}" dt="2024-05-01T21:34:50.197" v="277" actId="47"/>
        <pc:sldMkLst>
          <pc:docMk/>
          <pc:sldMk cId="1052443498" sldId="777"/>
        </pc:sldMkLst>
      </pc:sldChg>
      <pc:sldChg chg="del">
        <pc:chgData name="Santiago Neira Hernandez" userId="acc68cb8-cb6b-4c86-9629-7a629cb50586" providerId="ADAL" clId="{7C278EB3-2D09-41D8-8403-62B1B027D659}" dt="2024-05-02T02:22:22.624" v="4281" actId="47"/>
        <pc:sldMkLst>
          <pc:docMk/>
          <pc:sldMk cId="4119066382" sldId="778"/>
        </pc:sldMkLst>
      </pc:sldChg>
      <pc:sldChg chg="del">
        <pc:chgData name="Santiago Neira Hernandez" userId="acc68cb8-cb6b-4c86-9629-7a629cb50586" providerId="ADAL" clId="{7C278EB3-2D09-41D8-8403-62B1B027D659}" dt="2024-05-02T02:22:22.790" v="4282" actId="47"/>
        <pc:sldMkLst>
          <pc:docMk/>
          <pc:sldMk cId="1197424870" sldId="780"/>
        </pc:sldMkLst>
      </pc:sldChg>
      <pc:sldChg chg="del">
        <pc:chgData name="Santiago Neira Hernandez" userId="acc68cb8-cb6b-4c86-9629-7a629cb50586" providerId="ADAL" clId="{7C278EB3-2D09-41D8-8403-62B1B027D659}" dt="2024-05-02T02:22:22.951" v="4283" actId="47"/>
        <pc:sldMkLst>
          <pc:docMk/>
          <pc:sldMk cId="3854570784" sldId="781"/>
        </pc:sldMkLst>
      </pc:sldChg>
      <pc:sldChg chg="del">
        <pc:chgData name="Santiago Neira Hernandez" userId="acc68cb8-cb6b-4c86-9629-7a629cb50586" providerId="ADAL" clId="{7C278EB3-2D09-41D8-8403-62B1B027D659}" dt="2024-05-02T02:22:23.076" v="4284" actId="47"/>
        <pc:sldMkLst>
          <pc:docMk/>
          <pc:sldMk cId="728267653" sldId="782"/>
        </pc:sldMkLst>
      </pc:sldChg>
      <pc:sldChg chg="del">
        <pc:chgData name="Santiago Neira Hernandez" userId="acc68cb8-cb6b-4c86-9629-7a629cb50586" providerId="ADAL" clId="{7C278EB3-2D09-41D8-8403-62B1B027D659}" dt="2024-05-02T02:22:23.222" v="4285" actId="47"/>
        <pc:sldMkLst>
          <pc:docMk/>
          <pc:sldMk cId="957944308" sldId="783"/>
        </pc:sldMkLst>
      </pc:sldChg>
      <pc:sldChg chg="del">
        <pc:chgData name="Santiago Neira Hernandez" userId="acc68cb8-cb6b-4c86-9629-7a629cb50586" providerId="ADAL" clId="{7C278EB3-2D09-41D8-8403-62B1B027D659}" dt="2024-05-02T02:22:23.915" v="4290" actId="47"/>
        <pc:sldMkLst>
          <pc:docMk/>
          <pc:sldMk cId="1636432672" sldId="784"/>
        </pc:sldMkLst>
      </pc:sldChg>
      <pc:sldChg chg="del">
        <pc:chgData name="Santiago Neira Hernandez" userId="acc68cb8-cb6b-4c86-9629-7a629cb50586" providerId="ADAL" clId="{7C278EB3-2D09-41D8-8403-62B1B027D659}" dt="2024-05-02T02:22:23.727" v="4286" actId="47"/>
        <pc:sldMkLst>
          <pc:docMk/>
          <pc:sldMk cId="1247063730" sldId="785"/>
        </pc:sldMkLst>
      </pc:sldChg>
      <pc:sldChg chg="del">
        <pc:chgData name="Santiago Neira Hernandez" userId="acc68cb8-cb6b-4c86-9629-7a629cb50586" providerId="ADAL" clId="{7C278EB3-2D09-41D8-8403-62B1B027D659}" dt="2024-05-02T02:22:23.832" v="4289" actId="47"/>
        <pc:sldMkLst>
          <pc:docMk/>
          <pc:sldMk cId="2645473006" sldId="786"/>
        </pc:sldMkLst>
      </pc:sldChg>
      <pc:sldChg chg="del">
        <pc:chgData name="Santiago Neira Hernandez" userId="acc68cb8-cb6b-4c86-9629-7a629cb50586" providerId="ADAL" clId="{7C278EB3-2D09-41D8-8403-62B1B027D659}" dt="2024-05-02T02:22:23.957" v="4291" actId="47"/>
        <pc:sldMkLst>
          <pc:docMk/>
          <pc:sldMk cId="1388883379" sldId="787"/>
        </pc:sldMkLst>
      </pc:sldChg>
      <pc:sldChg chg="del">
        <pc:chgData name="Santiago Neira Hernandez" userId="acc68cb8-cb6b-4c86-9629-7a629cb50586" providerId="ADAL" clId="{7C278EB3-2D09-41D8-8403-62B1B027D659}" dt="2024-05-02T02:22:23.989" v="4293" actId="47"/>
        <pc:sldMkLst>
          <pc:docMk/>
          <pc:sldMk cId="3980545396" sldId="789"/>
        </pc:sldMkLst>
      </pc:sldChg>
      <pc:sldChg chg="del">
        <pc:chgData name="Santiago Neira Hernandez" userId="acc68cb8-cb6b-4c86-9629-7a629cb50586" providerId="ADAL" clId="{7C278EB3-2D09-41D8-8403-62B1B027D659}" dt="2024-05-02T02:22:25.597" v="4297" actId="47"/>
        <pc:sldMkLst>
          <pc:docMk/>
          <pc:sldMk cId="2061411307" sldId="790"/>
        </pc:sldMkLst>
      </pc:sldChg>
      <pc:sldChg chg="del">
        <pc:chgData name="Santiago Neira Hernandez" userId="acc68cb8-cb6b-4c86-9629-7a629cb50586" providerId="ADAL" clId="{7C278EB3-2D09-41D8-8403-62B1B027D659}" dt="2024-05-02T02:22:23.786" v="4288" actId="47"/>
        <pc:sldMkLst>
          <pc:docMk/>
          <pc:sldMk cId="1823872298" sldId="791"/>
        </pc:sldMkLst>
      </pc:sldChg>
      <pc:sldChg chg="addSp modSp add mod setBg">
        <pc:chgData name="Santiago Neira Hernandez" userId="acc68cb8-cb6b-4c86-9629-7a629cb50586" providerId="ADAL" clId="{7C278EB3-2D09-41D8-8403-62B1B027D659}" dt="2024-05-01T21:33:55.306" v="269" actId="255"/>
        <pc:sldMkLst>
          <pc:docMk/>
          <pc:sldMk cId="236287602" sldId="792"/>
        </pc:sldMkLst>
        <pc:spChg chg="mod">
          <ac:chgData name="Santiago Neira Hernandez" userId="acc68cb8-cb6b-4c86-9629-7a629cb50586" providerId="ADAL" clId="{7C278EB3-2D09-41D8-8403-62B1B027D659}" dt="2024-05-01T21:33:55.306" v="269" actId="255"/>
          <ac:spMkLst>
            <pc:docMk/>
            <pc:sldMk cId="236287602" sldId="792"/>
            <ac:spMk id="4" creationId="{FEF2BDE1-AAA5-8D7E-BB7F-849EEA59CCDF}"/>
          </ac:spMkLst>
        </pc:spChg>
        <pc:graphicFrameChg chg="mod">
          <ac:chgData name="Santiago Neira Hernandez" userId="acc68cb8-cb6b-4c86-9629-7a629cb50586" providerId="ADAL" clId="{7C278EB3-2D09-41D8-8403-62B1B027D659}" dt="2024-05-01T21:33:55.306" v="269" actId="255"/>
          <ac:graphicFrameMkLst>
            <pc:docMk/>
            <pc:sldMk cId="236287602" sldId="792"/>
            <ac:graphicFrameMk id="11" creationId="{1AE0ADC4-C84B-F621-3DAD-F01E35A1A376}"/>
          </ac:graphicFrameMkLst>
        </pc:graphicFrameChg>
        <pc:picChg chg="add mod">
          <ac:chgData name="Santiago Neira Hernandez" userId="acc68cb8-cb6b-4c86-9629-7a629cb50586" providerId="ADAL" clId="{7C278EB3-2D09-41D8-8403-62B1B027D659}" dt="2024-05-01T21:32:23.536" v="247" actId="1076"/>
          <ac:picMkLst>
            <pc:docMk/>
            <pc:sldMk cId="236287602" sldId="792"/>
            <ac:picMk id="6" creationId="{C22209DA-E32F-DB8E-C10D-0B81AC20BF44}"/>
          </ac:picMkLst>
        </pc:picChg>
        <pc:picChg chg="add mod">
          <ac:chgData name="Santiago Neira Hernandez" userId="acc68cb8-cb6b-4c86-9629-7a629cb50586" providerId="ADAL" clId="{7C278EB3-2D09-41D8-8403-62B1B027D659}" dt="2024-05-01T21:32:30.459" v="249" actId="1076"/>
          <ac:picMkLst>
            <pc:docMk/>
            <pc:sldMk cId="236287602" sldId="792"/>
            <ac:picMk id="7" creationId="{44720C8C-26EB-926C-92C2-2EA87E678601}"/>
          </ac:picMkLst>
        </pc:picChg>
        <pc:picChg chg="add mod">
          <ac:chgData name="Santiago Neira Hernandez" userId="acc68cb8-cb6b-4c86-9629-7a629cb50586" providerId="ADAL" clId="{7C278EB3-2D09-41D8-8403-62B1B027D659}" dt="2024-05-01T21:32:46.660" v="251"/>
          <ac:picMkLst>
            <pc:docMk/>
            <pc:sldMk cId="236287602" sldId="792"/>
            <ac:picMk id="8" creationId="{92521C20-1C39-6693-0DCB-72B1B8CE47B2}"/>
          </ac:picMkLst>
        </pc:picChg>
        <pc:picChg chg="add mod">
          <ac:chgData name="Santiago Neira Hernandez" userId="acc68cb8-cb6b-4c86-9629-7a629cb50586" providerId="ADAL" clId="{7C278EB3-2D09-41D8-8403-62B1B027D659}" dt="2024-05-01T21:32:46.660" v="251"/>
          <ac:picMkLst>
            <pc:docMk/>
            <pc:sldMk cId="236287602" sldId="792"/>
            <ac:picMk id="9" creationId="{D468D509-420C-2B6E-AE3C-5F07970E52C9}"/>
          </ac:picMkLst>
        </pc:picChg>
      </pc:sldChg>
      <pc:sldChg chg="addSp modSp add mod">
        <pc:chgData name="Santiago Neira Hernandez" userId="acc68cb8-cb6b-4c86-9629-7a629cb50586" providerId="ADAL" clId="{7C278EB3-2D09-41D8-8403-62B1B027D659}" dt="2024-05-01T21:34:40.861" v="276" actId="255"/>
        <pc:sldMkLst>
          <pc:docMk/>
          <pc:sldMk cId="893722605" sldId="793"/>
        </pc:sldMkLst>
        <pc:spChg chg="mod">
          <ac:chgData name="Santiago Neira Hernandez" userId="acc68cb8-cb6b-4c86-9629-7a629cb50586" providerId="ADAL" clId="{7C278EB3-2D09-41D8-8403-62B1B027D659}" dt="2024-05-01T21:34:15.212" v="271" actId="255"/>
          <ac:spMkLst>
            <pc:docMk/>
            <pc:sldMk cId="893722605" sldId="793"/>
            <ac:spMk id="4" creationId="{FEF2BDE1-AAA5-8D7E-BB7F-849EEA59CCDF}"/>
          </ac:spMkLst>
        </pc:spChg>
        <pc:graphicFrameChg chg="mod">
          <ac:chgData name="Santiago Neira Hernandez" userId="acc68cb8-cb6b-4c86-9629-7a629cb50586" providerId="ADAL" clId="{7C278EB3-2D09-41D8-8403-62B1B027D659}" dt="2024-05-01T21:34:40.861" v="276" actId="255"/>
          <ac:graphicFrameMkLst>
            <pc:docMk/>
            <pc:sldMk cId="893722605" sldId="793"/>
            <ac:graphicFrameMk id="11" creationId="{1AE0ADC4-C84B-F621-3DAD-F01E35A1A376}"/>
          </ac:graphicFrameMkLst>
        </pc:graphicFrameChg>
        <pc:picChg chg="add mod">
          <ac:chgData name="Santiago Neira Hernandez" userId="acc68cb8-cb6b-4c86-9629-7a629cb50586" providerId="ADAL" clId="{7C278EB3-2D09-41D8-8403-62B1B027D659}" dt="2024-05-01T21:33:30.653" v="267" actId="1076"/>
          <ac:picMkLst>
            <pc:docMk/>
            <pc:sldMk cId="893722605" sldId="793"/>
            <ac:picMk id="8" creationId="{609288FC-CBBB-EEF2-B953-261D5A6E7636}"/>
          </ac:picMkLst>
        </pc:picChg>
      </pc:sldChg>
      <pc:sldChg chg="addSp modSp new del mod">
        <pc:chgData name="Santiago Neira Hernandez" userId="acc68cb8-cb6b-4c86-9629-7a629cb50586" providerId="ADAL" clId="{7C278EB3-2D09-41D8-8403-62B1B027D659}" dt="2024-05-02T02:08:42.413" v="3768" actId="47"/>
        <pc:sldMkLst>
          <pc:docMk/>
          <pc:sldMk cId="1252796694" sldId="794"/>
        </pc:sldMkLst>
        <pc:spChg chg="mod">
          <ac:chgData name="Santiago Neira Hernandez" userId="acc68cb8-cb6b-4c86-9629-7a629cb50586" providerId="ADAL" clId="{7C278EB3-2D09-41D8-8403-62B1B027D659}" dt="2024-05-02T01:43:20.026" v="3720" actId="948"/>
          <ac:spMkLst>
            <pc:docMk/>
            <pc:sldMk cId="1252796694" sldId="794"/>
            <ac:spMk id="2" creationId="{9963C3E4-66CF-66BA-B185-77215388B476}"/>
          </ac:spMkLst>
        </pc:spChg>
        <pc:graphicFrameChg chg="add mod ord modVis replST">
          <ac:chgData name="Santiago Neira Hernandez" userId="acc68cb8-cb6b-4c86-9629-7a629cb50586" providerId="ADAL" clId="{7C278EB3-2D09-41D8-8403-62B1B027D659}" dt="2024-05-02T01:43:20.061" v="3738"/>
          <ac:graphicFrameMkLst>
            <pc:docMk/>
            <pc:sldMk cId="1252796694" sldId="794"/>
            <ac:graphicFrameMk id="4" creationId="{5BB7A68F-1096-8798-D423-BB00D79DE9FD}"/>
          </ac:graphicFrameMkLst>
        </pc:graphicFrameChg>
      </pc:sldChg>
      <pc:sldChg chg="addSp delSp modSp add mod ord">
        <pc:chgData name="Santiago Neira Hernandez" userId="acc68cb8-cb6b-4c86-9629-7a629cb50586" providerId="ADAL" clId="{7C278EB3-2D09-41D8-8403-62B1B027D659}" dt="2024-05-01T21:45:36.752" v="965" actId="1076"/>
        <pc:sldMkLst>
          <pc:docMk/>
          <pc:sldMk cId="3306062542" sldId="795"/>
        </pc:sldMkLst>
        <pc:spChg chg="mod">
          <ac:chgData name="Santiago Neira Hernandez" userId="acc68cb8-cb6b-4c86-9629-7a629cb50586" providerId="ADAL" clId="{7C278EB3-2D09-41D8-8403-62B1B027D659}" dt="2024-05-01T21:38:22.963" v="501" actId="1038"/>
          <ac:spMkLst>
            <pc:docMk/>
            <pc:sldMk cId="3306062542" sldId="795"/>
            <ac:spMk id="2" creationId="{F3E4F9A0-0B3D-E1E9-1B0A-604F5690928E}"/>
          </ac:spMkLst>
        </pc:spChg>
        <pc:spChg chg="mod">
          <ac:chgData name="Santiago Neira Hernandez" userId="acc68cb8-cb6b-4c86-9629-7a629cb50586" providerId="ADAL" clId="{7C278EB3-2D09-41D8-8403-62B1B027D659}" dt="2024-05-01T21:45:33.297" v="964" actId="2710"/>
          <ac:spMkLst>
            <pc:docMk/>
            <pc:sldMk cId="3306062542" sldId="795"/>
            <ac:spMk id="109" creationId="{00000000-0000-0000-0000-000000000000}"/>
          </ac:spMkLst>
        </pc:spChg>
        <pc:spChg chg="del">
          <ac:chgData name="Santiago Neira Hernandez" userId="acc68cb8-cb6b-4c86-9629-7a629cb50586" providerId="ADAL" clId="{7C278EB3-2D09-41D8-8403-62B1B027D659}" dt="2024-05-01T21:44:02.688" v="899" actId="478"/>
          <ac:spMkLst>
            <pc:docMk/>
            <pc:sldMk cId="3306062542" sldId="795"/>
            <ac:spMk id="111" creationId="{00000000-0000-0000-0000-000000000000}"/>
          </ac:spMkLst>
        </pc:spChg>
        <pc:picChg chg="del">
          <ac:chgData name="Santiago Neira Hernandez" userId="acc68cb8-cb6b-4c86-9629-7a629cb50586" providerId="ADAL" clId="{7C278EB3-2D09-41D8-8403-62B1B027D659}" dt="2024-05-01T21:44:00.189" v="898" actId="478"/>
          <ac:picMkLst>
            <pc:docMk/>
            <pc:sldMk cId="3306062542" sldId="795"/>
            <ac:picMk id="110" creationId="{00000000-0000-0000-0000-000000000000}"/>
          </ac:picMkLst>
        </pc:picChg>
        <pc:picChg chg="add mod">
          <ac:chgData name="Santiago Neira Hernandez" userId="acc68cb8-cb6b-4c86-9629-7a629cb50586" providerId="ADAL" clId="{7C278EB3-2D09-41D8-8403-62B1B027D659}" dt="2024-05-01T21:45:36.752" v="965" actId="1076"/>
          <ac:picMkLst>
            <pc:docMk/>
            <pc:sldMk cId="3306062542" sldId="795"/>
            <ac:picMk id="1026" creationId="{C9D06962-2B8B-7CDC-237E-36500CEBF543}"/>
          </ac:picMkLst>
        </pc:picChg>
      </pc:sldChg>
      <pc:sldChg chg="addSp delSp modSp add mod setBg">
        <pc:chgData name="Santiago Neira Hernandez" userId="acc68cb8-cb6b-4c86-9629-7a629cb50586" providerId="ADAL" clId="{7C278EB3-2D09-41D8-8403-62B1B027D659}" dt="2024-05-01T21:53:27.001" v="1597" actId="1076"/>
        <pc:sldMkLst>
          <pc:docMk/>
          <pc:sldMk cId="2009610777" sldId="796"/>
        </pc:sldMkLst>
        <pc:spChg chg="mod">
          <ac:chgData name="Santiago Neira Hernandez" userId="acc68cb8-cb6b-4c86-9629-7a629cb50586" providerId="ADAL" clId="{7C278EB3-2D09-41D8-8403-62B1B027D659}" dt="2024-05-01T21:48:56.643" v="1424" actId="20577"/>
          <ac:spMkLst>
            <pc:docMk/>
            <pc:sldMk cId="2009610777" sldId="796"/>
            <ac:spMk id="2" creationId="{F3E4F9A0-0B3D-E1E9-1B0A-604F5690928E}"/>
          </ac:spMkLst>
        </pc:spChg>
        <pc:spChg chg="mod">
          <ac:chgData name="Santiago Neira Hernandez" userId="acc68cb8-cb6b-4c86-9629-7a629cb50586" providerId="ADAL" clId="{7C278EB3-2D09-41D8-8403-62B1B027D659}" dt="2024-05-01T21:52:03.618" v="1591" actId="20577"/>
          <ac:spMkLst>
            <pc:docMk/>
            <pc:sldMk cId="2009610777" sldId="796"/>
            <ac:spMk id="109" creationId="{00000000-0000-0000-0000-000000000000}"/>
          </ac:spMkLst>
        </pc:spChg>
        <pc:picChg chg="del mod">
          <ac:chgData name="Santiago Neira Hernandez" userId="acc68cb8-cb6b-4c86-9629-7a629cb50586" providerId="ADAL" clId="{7C278EB3-2D09-41D8-8403-62B1B027D659}" dt="2024-05-01T21:53:16.562" v="1592" actId="478"/>
          <ac:picMkLst>
            <pc:docMk/>
            <pc:sldMk cId="2009610777" sldId="796"/>
            <ac:picMk id="1026" creationId="{C9D06962-2B8B-7CDC-237E-36500CEBF543}"/>
          </ac:picMkLst>
        </pc:picChg>
        <pc:picChg chg="add mod">
          <ac:chgData name="Santiago Neira Hernandez" userId="acc68cb8-cb6b-4c86-9629-7a629cb50586" providerId="ADAL" clId="{7C278EB3-2D09-41D8-8403-62B1B027D659}" dt="2024-05-01T21:53:27.001" v="1597" actId="1076"/>
          <ac:picMkLst>
            <pc:docMk/>
            <pc:sldMk cId="2009610777" sldId="796"/>
            <ac:picMk id="2050" creationId="{DE17FA7C-2700-264F-A962-467126F426B6}"/>
          </ac:picMkLst>
        </pc:picChg>
      </pc:sldChg>
      <pc:sldChg chg="addSp delSp modSp new mod ord modClrScheme chgLayout">
        <pc:chgData name="Santiago Neira Hernandez" userId="acc68cb8-cb6b-4c86-9629-7a629cb50586" providerId="ADAL" clId="{7C278EB3-2D09-41D8-8403-62B1B027D659}" dt="2024-05-01T23:14:45.591" v="2254"/>
        <pc:sldMkLst>
          <pc:docMk/>
          <pc:sldMk cId="2488514316" sldId="797"/>
        </pc:sldMkLst>
        <pc:spChg chg="del mod ord">
          <ac:chgData name="Santiago Neira Hernandez" userId="acc68cb8-cb6b-4c86-9629-7a629cb50586" providerId="ADAL" clId="{7C278EB3-2D09-41D8-8403-62B1B027D659}" dt="2024-05-01T23:14:37.038" v="2212" actId="700"/>
          <ac:spMkLst>
            <pc:docMk/>
            <pc:sldMk cId="2488514316" sldId="797"/>
            <ac:spMk id="2" creationId="{AEED46C7-81B0-FB8F-6516-5051DA37CBCA}"/>
          </ac:spMkLst>
        </pc:spChg>
        <pc:spChg chg="del mod ord">
          <ac:chgData name="Santiago Neira Hernandez" userId="acc68cb8-cb6b-4c86-9629-7a629cb50586" providerId="ADAL" clId="{7C278EB3-2D09-41D8-8403-62B1B027D659}" dt="2024-05-01T23:14:37.038" v="2212" actId="700"/>
          <ac:spMkLst>
            <pc:docMk/>
            <pc:sldMk cId="2488514316" sldId="797"/>
            <ac:spMk id="3" creationId="{A96DF335-7DCE-7D1D-1C38-22D66B71A2B5}"/>
          </ac:spMkLst>
        </pc:spChg>
        <pc:spChg chg="del">
          <ac:chgData name="Santiago Neira Hernandez" userId="acc68cb8-cb6b-4c86-9629-7a629cb50586" providerId="ADAL" clId="{7C278EB3-2D09-41D8-8403-62B1B027D659}" dt="2024-05-01T23:14:37.038" v="2212" actId="700"/>
          <ac:spMkLst>
            <pc:docMk/>
            <pc:sldMk cId="2488514316" sldId="797"/>
            <ac:spMk id="4" creationId="{99BACB5B-4058-DFE5-C8D7-BEAA569AA1B9}"/>
          </ac:spMkLst>
        </pc:spChg>
        <pc:spChg chg="del">
          <ac:chgData name="Santiago Neira Hernandez" userId="acc68cb8-cb6b-4c86-9629-7a629cb50586" providerId="ADAL" clId="{7C278EB3-2D09-41D8-8403-62B1B027D659}" dt="2024-05-01T23:14:37.038" v="2212" actId="700"/>
          <ac:spMkLst>
            <pc:docMk/>
            <pc:sldMk cId="2488514316" sldId="797"/>
            <ac:spMk id="5" creationId="{9D2C149D-E279-F1C3-7585-AED65ACBF7AC}"/>
          </ac:spMkLst>
        </pc:spChg>
        <pc:spChg chg="del">
          <ac:chgData name="Santiago Neira Hernandez" userId="acc68cb8-cb6b-4c86-9629-7a629cb50586" providerId="ADAL" clId="{7C278EB3-2D09-41D8-8403-62B1B027D659}" dt="2024-05-01T23:14:37.038" v="2212" actId="700"/>
          <ac:spMkLst>
            <pc:docMk/>
            <pc:sldMk cId="2488514316" sldId="797"/>
            <ac:spMk id="6" creationId="{61345B49-E87F-2503-B41D-C2DFC30D48C8}"/>
          </ac:spMkLst>
        </pc:spChg>
        <pc:spChg chg="add mod ord">
          <ac:chgData name="Santiago Neira Hernandez" userId="acc68cb8-cb6b-4c86-9629-7a629cb50586" providerId="ADAL" clId="{7C278EB3-2D09-41D8-8403-62B1B027D659}" dt="2024-05-01T23:14:45.587" v="2250" actId="948"/>
          <ac:spMkLst>
            <pc:docMk/>
            <pc:sldMk cId="2488514316" sldId="797"/>
            <ac:spMk id="7" creationId="{4E54C8A7-B2B1-4350-5A0A-207553078DED}"/>
          </ac:spMkLst>
        </pc:spChg>
        <pc:spChg chg="add del mod ord">
          <ac:chgData name="Santiago Neira Hernandez" userId="acc68cb8-cb6b-4c86-9629-7a629cb50586" providerId="ADAL" clId="{7C278EB3-2D09-41D8-8403-62B1B027D659}" dt="2024-05-01T23:14:40.704" v="2230" actId="478"/>
          <ac:spMkLst>
            <pc:docMk/>
            <pc:sldMk cId="2488514316" sldId="797"/>
            <ac:spMk id="8" creationId="{BAC90F60-F85D-4B04-4B43-5C09504AF33C}"/>
          </ac:spMkLst>
        </pc:spChg>
        <pc:graphicFrameChg chg="add mod ord modVis replST">
          <ac:chgData name="Santiago Neira Hernandez" userId="acc68cb8-cb6b-4c86-9629-7a629cb50586" providerId="ADAL" clId="{7C278EB3-2D09-41D8-8403-62B1B027D659}" dt="2024-05-01T23:14:45.591" v="2254"/>
          <ac:graphicFrameMkLst>
            <pc:docMk/>
            <pc:sldMk cId="2488514316" sldId="797"/>
            <ac:graphicFrameMk id="9" creationId="{2DC69EA5-E4D1-E3A8-2099-7010435A6EAC}"/>
          </ac:graphicFrameMkLst>
        </pc:graphicFrameChg>
      </pc:sldChg>
      <pc:sldChg chg="addSp delSp modSp add del mod">
        <pc:chgData name="Santiago Neira Hernandez" userId="acc68cb8-cb6b-4c86-9629-7a629cb50586" providerId="ADAL" clId="{7C278EB3-2D09-41D8-8403-62B1B027D659}" dt="2024-05-01T23:03:37.929" v="1886" actId="47"/>
        <pc:sldMkLst>
          <pc:docMk/>
          <pc:sldMk cId="659308008" sldId="798"/>
        </pc:sldMkLst>
        <pc:spChg chg="del">
          <ac:chgData name="Santiago Neira Hernandez" userId="acc68cb8-cb6b-4c86-9629-7a629cb50586" providerId="ADAL" clId="{7C278EB3-2D09-41D8-8403-62B1B027D659}" dt="2024-05-01T22:56:41.848" v="1771" actId="478"/>
          <ac:spMkLst>
            <pc:docMk/>
            <pc:sldMk cId="659308008" sldId="798"/>
            <ac:spMk id="2" creationId="{8ECB6294-38AF-938A-3165-10B8A5A73BA5}"/>
          </ac:spMkLst>
        </pc:spChg>
        <pc:spChg chg="add del mod">
          <ac:chgData name="Santiago Neira Hernandez" userId="acc68cb8-cb6b-4c86-9629-7a629cb50586" providerId="ADAL" clId="{7C278EB3-2D09-41D8-8403-62B1B027D659}" dt="2024-05-01T22:56:43.905" v="1789" actId="478"/>
          <ac:spMkLst>
            <pc:docMk/>
            <pc:sldMk cId="659308008" sldId="798"/>
            <ac:spMk id="4" creationId="{D3267863-CC33-AF36-D127-AC89F4363386}"/>
          </ac:spMkLst>
        </pc:spChg>
        <pc:spChg chg="add mod">
          <ac:chgData name="Santiago Neira Hernandez" userId="acc68cb8-cb6b-4c86-9629-7a629cb50586" providerId="ADAL" clId="{7C278EB3-2D09-41D8-8403-62B1B027D659}" dt="2024-05-01T22:56:51.506" v="1808" actId="20577"/>
          <ac:spMkLst>
            <pc:docMk/>
            <pc:sldMk cId="659308008" sldId="798"/>
            <ac:spMk id="7" creationId="{E39FC9DF-9470-6F8A-761E-FA5FA7E5CC3D}"/>
          </ac:spMkLst>
        </pc:spChg>
        <pc:graphicFrameChg chg="add mod ord modVis replST">
          <ac:chgData name="Santiago Neira Hernandez" userId="acc68cb8-cb6b-4c86-9629-7a629cb50586" providerId="ADAL" clId="{7C278EB3-2D09-41D8-8403-62B1B027D659}" dt="2024-05-01T22:56:44.435" v="1793"/>
          <ac:graphicFrameMkLst>
            <pc:docMk/>
            <pc:sldMk cId="659308008" sldId="798"/>
            <ac:graphicFrameMk id="6" creationId="{851DF6EC-7BD6-84BE-09D0-C2B2FCECE1B5}"/>
          </ac:graphicFrameMkLst>
        </pc:graphicFrameChg>
      </pc:sldChg>
      <pc:sldChg chg="modSp add del mod">
        <pc:chgData name="Santiago Neira Hernandez" userId="acc68cb8-cb6b-4c86-9629-7a629cb50586" providerId="ADAL" clId="{7C278EB3-2D09-41D8-8403-62B1B027D659}" dt="2024-05-01T22:45:07.147" v="1643" actId="47"/>
        <pc:sldMkLst>
          <pc:docMk/>
          <pc:sldMk cId="669240924" sldId="798"/>
        </pc:sldMkLst>
        <pc:spChg chg="mod">
          <ac:chgData name="Santiago Neira Hernandez" userId="acc68cb8-cb6b-4c86-9629-7a629cb50586" providerId="ADAL" clId="{7C278EB3-2D09-41D8-8403-62B1B027D659}" dt="2024-05-01T22:28:46.224" v="1616" actId="20577"/>
          <ac:spMkLst>
            <pc:docMk/>
            <pc:sldMk cId="669240924" sldId="798"/>
            <ac:spMk id="2" creationId="{F3E4F9A0-0B3D-E1E9-1B0A-604F5690928E}"/>
          </ac:spMkLst>
        </pc:spChg>
      </pc:sldChg>
      <pc:sldChg chg="modSp add mod setBg">
        <pc:chgData name="Santiago Neira Hernandez" userId="acc68cb8-cb6b-4c86-9629-7a629cb50586" providerId="ADAL" clId="{7C278EB3-2D09-41D8-8403-62B1B027D659}" dt="2024-05-01T23:07:18.892" v="1904"/>
        <pc:sldMkLst>
          <pc:docMk/>
          <pc:sldMk cId="2658798638" sldId="799"/>
        </pc:sldMkLst>
        <pc:picChg chg="mod">
          <ac:chgData name="Santiago Neira Hernandez" userId="acc68cb8-cb6b-4c86-9629-7a629cb50586" providerId="ADAL" clId="{7C278EB3-2D09-41D8-8403-62B1B027D659}" dt="2024-05-01T23:00:46.036" v="1864" actId="14826"/>
          <ac:picMkLst>
            <pc:docMk/>
            <pc:sldMk cId="2658798638" sldId="799"/>
            <ac:picMk id="4" creationId="{FBEB6B40-9282-D732-5E9D-AA3CED12327E}"/>
          </ac:picMkLst>
        </pc:picChg>
      </pc:sldChg>
      <pc:sldChg chg="modSp add mod setBg">
        <pc:chgData name="Santiago Neira Hernandez" userId="acc68cb8-cb6b-4c86-9629-7a629cb50586" providerId="ADAL" clId="{7C278EB3-2D09-41D8-8403-62B1B027D659}" dt="2024-05-01T23:07:21.030" v="1905"/>
        <pc:sldMkLst>
          <pc:docMk/>
          <pc:sldMk cId="3139262023" sldId="800"/>
        </pc:sldMkLst>
        <pc:picChg chg="mod">
          <ac:chgData name="Santiago Neira Hernandez" userId="acc68cb8-cb6b-4c86-9629-7a629cb50586" providerId="ADAL" clId="{7C278EB3-2D09-41D8-8403-62B1B027D659}" dt="2024-05-01T23:01:19.393" v="1866" actId="14826"/>
          <ac:picMkLst>
            <pc:docMk/>
            <pc:sldMk cId="3139262023" sldId="800"/>
            <ac:picMk id="4" creationId="{FBEB6B40-9282-D732-5E9D-AA3CED12327E}"/>
          </ac:picMkLst>
        </pc:picChg>
      </pc:sldChg>
      <pc:sldChg chg="addSp modSp add mod setBg">
        <pc:chgData name="Santiago Neira Hernandez" userId="acc68cb8-cb6b-4c86-9629-7a629cb50586" providerId="ADAL" clId="{7C278EB3-2D09-41D8-8403-62B1B027D659}" dt="2024-05-01T23:07:23.677" v="1906"/>
        <pc:sldMkLst>
          <pc:docMk/>
          <pc:sldMk cId="883353416" sldId="801"/>
        </pc:sldMkLst>
        <pc:picChg chg="mod">
          <ac:chgData name="Santiago Neira Hernandez" userId="acc68cb8-cb6b-4c86-9629-7a629cb50586" providerId="ADAL" clId="{7C278EB3-2D09-41D8-8403-62B1B027D659}" dt="2024-05-01T23:03:21.591" v="1885" actId="1076"/>
          <ac:picMkLst>
            <pc:docMk/>
            <pc:sldMk cId="883353416" sldId="801"/>
            <ac:picMk id="4" creationId="{FBEB6B40-9282-D732-5E9D-AA3CED12327E}"/>
          </ac:picMkLst>
        </pc:picChg>
        <pc:picChg chg="add mod">
          <ac:chgData name="Santiago Neira Hernandez" userId="acc68cb8-cb6b-4c86-9629-7a629cb50586" providerId="ADAL" clId="{7C278EB3-2D09-41D8-8403-62B1B027D659}" dt="2024-05-01T23:03:04.128" v="1877" actId="1076"/>
          <ac:picMkLst>
            <pc:docMk/>
            <pc:sldMk cId="883353416" sldId="801"/>
            <ac:picMk id="5" creationId="{1187F0CA-375B-A4F6-080E-F72C99B4DD95}"/>
          </ac:picMkLst>
        </pc:picChg>
      </pc:sldChg>
      <pc:sldChg chg="modSp add mod ord setBg">
        <pc:chgData name="Santiago Neira Hernandez" userId="acc68cb8-cb6b-4c86-9629-7a629cb50586" providerId="ADAL" clId="{7C278EB3-2D09-41D8-8403-62B1B027D659}" dt="2024-05-01T23:07:26.527" v="1907"/>
        <pc:sldMkLst>
          <pc:docMk/>
          <pc:sldMk cId="3496203133" sldId="802"/>
        </pc:sldMkLst>
        <pc:picChg chg="mod">
          <ac:chgData name="Santiago Neira Hernandez" userId="acc68cb8-cb6b-4c86-9629-7a629cb50586" providerId="ADAL" clId="{7C278EB3-2D09-41D8-8403-62B1B027D659}" dt="2024-05-01T23:04:37.270" v="1894" actId="14826"/>
          <ac:picMkLst>
            <pc:docMk/>
            <pc:sldMk cId="3496203133" sldId="802"/>
            <ac:picMk id="4" creationId="{FBEB6B40-9282-D732-5E9D-AA3CED12327E}"/>
          </ac:picMkLst>
        </pc:picChg>
      </pc:sldChg>
      <pc:sldChg chg="addSp modSp add mod setBg">
        <pc:chgData name="Santiago Neira Hernandez" userId="acc68cb8-cb6b-4c86-9629-7a629cb50586" providerId="ADAL" clId="{7C278EB3-2D09-41D8-8403-62B1B027D659}" dt="2024-05-01T23:09:06.599" v="1922" actId="14100"/>
        <pc:sldMkLst>
          <pc:docMk/>
          <pc:sldMk cId="1687761068" sldId="803"/>
        </pc:sldMkLst>
        <pc:picChg chg="mod">
          <ac:chgData name="Santiago Neira Hernandez" userId="acc68cb8-cb6b-4c86-9629-7a629cb50586" providerId="ADAL" clId="{7C278EB3-2D09-41D8-8403-62B1B027D659}" dt="2024-05-01T23:08:43.514" v="1917" actId="1076"/>
          <ac:picMkLst>
            <pc:docMk/>
            <pc:sldMk cId="1687761068" sldId="803"/>
            <ac:picMk id="4" creationId="{FBEB6B40-9282-D732-5E9D-AA3CED12327E}"/>
          </ac:picMkLst>
        </pc:picChg>
        <pc:picChg chg="add mod">
          <ac:chgData name="Santiago Neira Hernandez" userId="acc68cb8-cb6b-4c86-9629-7a629cb50586" providerId="ADAL" clId="{7C278EB3-2D09-41D8-8403-62B1B027D659}" dt="2024-05-01T23:09:06.599" v="1922" actId="14100"/>
          <ac:picMkLst>
            <pc:docMk/>
            <pc:sldMk cId="1687761068" sldId="803"/>
            <ac:picMk id="5" creationId="{D630E136-FF2F-86D1-4B86-5B1AFCCD28D4}"/>
          </ac:picMkLst>
        </pc:picChg>
      </pc:sldChg>
      <pc:sldChg chg="modSp add del mod">
        <pc:chgData name="Santiago Neira Hernandez" userId="acc68cb8-cb6b-4c86-9629-7a629cb50586" providerId="ADAL" clId="{7C278EB3-2D09-41D8-8403-62B1B027D659}" dt="2024-05-01T23:10:18.596" v="1961" actId="47"/>
        <pc:sldMkLst>
          <pc:docMk/>
          <pc:sldMk cId="2678794569" sldId="804"/>
        </pc:sldMkLst>
        <pc:spChg chg="mod">
          <ac:chgData name="Santiago Neira Hernandez" userId="acc68cb8-cb6b-4c86-9629-7a629cb50586" providerId="ADAL" clId="{7C278EB3-2D09-41D8-8403-62B1B027D659}" dt="2024-05-01T23:10:09.674" v="1957" actId="20577"/>
          <ac:spMkLst>
            <pc:docMk/>
            <pc:sldMk cId="2678794569" sldId="804"/>
            <ac:spMk id="3" creationId="{81E5A1B5-3278-9D4C-4858-C50F9C61161E}"/>
          </ac:spMkLst>
        </pc:spChg>
      </pc:sldChg>
      <pc:sldChg chg="addSp delSp modSp add mod ord">
        <pc:chgData name="Santiago Neira Hernandez" userId="acc68cb8-cb6b-4c86-9629-7a629cb50586" providerId="ADAL" clId="{7C278EB3-2D09-41D8-8403-62B1B027D659}" dt="2024-05-01T23:12:41.839" v="2008" actId="1076"/>
        <pc:sldMkLst>
          <pc:docMk/>
          <pc:sldMk cId="3130573694" sldId="805"/>
        </pc:sldMkLst>
        <pc:spChg chg="mod">
          <ac:chgData name="Santiago Neira Hernandez" userId="acc68cb8-cb6b-4c86-9629-7a629cb50586" providerId="ADAL" clId="{7C278EB3-2D09-41D8-8403-62B1B027D659}" dt="2024-05-01T23:10:29.465" v="1997" actId="20577"/>
          <ac:spMkLst>
            <pc:docMk/>
            <pc:sldMk cId="3130573694" sldId="805"/>
            <ac:spMk id="3" creationId="{81E5A1B5-3278-9D4C-4858-C50F9C61161E}"/>
          </ac:spMkLst>
        </pc:spChg>
        <pc:picChg chg="add del mod">
          <ac:chgData name="Santiago Neira Hernandez" userId="acc68cb8-cb6b-4c86-9629-7a629cb50586" providerId="ADAL" clId="{7C278EB3-2D09-41D8-8403-62B1B027D659}" dt="2024-05-01T23:12:10.937" v="2004" actId="1076"/>
          <ac:picMkLst>
            <pc:docMk/>
            <pc:sldMk cId="3130573694" sldId="805"/>
            <ac:picMk id="4" creationId="{FBEB6B40-9282-D732-5E9D-AA3CED12327E}"/>
          </ac:picMkLst>
        </pc:picChg>
        <pc:picChg chg="add del">
          <ac:chgData name="Santiago Neira Hernandez" userId="acc68cb8-cb6b-4c86-9629-7a629cb50586" providerId="ADAL" clId="{7C278EB3-2D09-41D8-8403-62B1B027D659}" dt="2024-05-01T23:10:59.255" v="1999" actId="22"/>
          <ac:picMkLst>
            <pc:docMk/>
            <pc:sldMk cId="3130573694" sldId="805"/>
            <ac:picMk id="5" creationId="{53E81C95-C3EB-3212-9F69-056FD2D2D995}"/>
          </ac:picMkLst>
        </pc:picChg>
        <pc:picChg chg="add mod">
          <ac:chgData name="Santiago Neira Hernandez" userId="acc68cb8-cb6b-4c86-9629-7a629cb50586" providerId="ADAL" clId="{7C278EB3-2D09-41D8-8403-62B1B027D659}" dt="2024-05-01T23:12:41.839" v="2008" actId="1076"/>
          <ac:picMkLst>
            <pc:docMk/>
            <pc:sldMk cId="3130573694" sldId="805"/>
            <ac:picMk id="8" creationId="{F635ECE6-4A20-CC22-2045-8FF4160F23E6}"/>
          </ac:picMkLst>
        </pc:picChg>
      </pc:sldChg>
      <pc:sldChg chg="addSp delSp modSp add mod ord">
        <pc:chgData name="Santiago Neira Hernandez" userId="acc68cb8-cb6b-4c86-9629-7a629cb50586" providerId="ADAL" clId="{7C278EB3-2D09-41D8-8403-62B1B027D659}" dt="2024-05-01T23:14:26.295" v="2209"/>
        <pc:sldMkLst>
          <pc:docMk/>
          <pc:sldMk cId="1601222385" sldId="806"/>
        </pc:sldMkLst>
        <pc:spChg chg="add del mod modVis">
          <ac:chgData name="Santiago Neira Hernandez" userId="acc68cb8-cb6b-4c86-9629-7a629cb50586" providerId="ADAL" clId="{7C278EB3-2D09-41D8-8403-62B1B027D659}" dt="2024-05-01T23:14:13.110" v="2076"/>
          <ac:spMkLst>
            <pc:docMk/>
            <pc:sldMk cId="1601222385" sldId="806"/>
            <ac:spMk id="2" creationId="{AF46CECB-4C1C-66F9-0E3F-825FFB95DAD6}"/>
          </ac:spMkLst>
        </pc:spChg>
        <pc:spChg chg="add del mod modVis">
          <ac:chgData name="Santiago Neira Hernandez" userId="acc68cb8-cb6b-4c86-9629-7a629cb50586" providerId="ADAL" clId="{7C278EB3-2D09-41D8-8403-62B1B027D659}" dt="2024-05-01T23:14:13.995" v="2104"/>
          <ac:spMkLst>
            <pc:docMk/>
            <pc:sldMk cId="1601222385" sldId="806"/>
            <ac:spMk id="3" creationId="{6F64346A-A327-E410-1E1D-A459D299703E}"/>
          </ac:spMkLst>
        </pc:spChg>
        <pc:spChg chg="add del mod modVis">
          <ac:chgData name="Santiago Neira Hernandez" userId="acc68cb8-cb6b-4c86-9629-7a629cb50586" providerId="ADAL" clId="{7C278EB3-2D09-41D8-8403-62B1B027D659}" dt="2024-05-01T23:14:16.312" v="2142"/>
          <ac:spMkLst>
            <pc:docMk/>
            <pc:sldMk cId="1601222385" sldId="806"/>
            <ac:spMk id="4" creationId="{9B144ECE-2E1C-1887-E7CE-5C0A9A4CFC5C}"/>
          </ac:spMkLst>
        </pc:spChg>
        <pc:spChg chg="add del mod modVis">
          <ac:chgData name="Santiago Neira Hernandez" userId="acc68cb8-cb6b-4c86-9629-7a629cb50586" providerId="ADAL" clId="{7C278EB3-2D09-41D8-8403-62B1B027D659}" dt="2024-05-01T23:14:17.834" v="2179"/>
          <ac:spMkLst>
            <pc:docMk/>
            <pc:sldMk cId="1601222385" sldId="806"/>
            <ac:spMk id="5" creationId="{9C849954-9560-CFCF-C16F-CC38C7684A9D}"/>
          </ac:spMkLst>
        </pc:spChg>
        <pc:spChg chg="mod">
          <ac:chgData name="Santiago Neira Hernandez" userId="acc68cb8-cb6b-4c86-9629-7a629cb50586" providerId="ADAL" clId="{7C278EB3-2D09-41D8-8403-62B1B027D659}" dt="2024-05-01T23:14:26.274" v="2183" actId="948"/>
          <ac:spMkLst>
            <pc:docMk/>
            <pc:sldMk cId="1601222385" sldId="806"/>
            <ac:spMk id="6" creationId="{84314967-A04A-41D7-C210-BDCF3CB6A2ED}"/>
          </ac:spMkLst>
        </pc:spChg>
        <pc:spChg chg="add del mod modVis">
          <ac:chgData name="Santiago Neira Hernandez" userId="acc68cb8-cb6b-4c86-9629-7a629cb50586" providerId="ADAL" clId="{7C278EB3-2D09-41D8-8403-62B1B027D659}" dt="2024-05-01T23:14:26.293" v="2207"/>
          <ac:spMkLst>
            <pc:docMk/>
            <pc:sldMk cId="1601222385" sldId="806"/>
            <ac:spMk id="7" creationId="{64479283-D942-D383-C4DC-E52D1D4D3DAC}"/>
          </ac:spMkLst>
        </pc:spChg>
        <pc:graphicFrameChg chg="mod">
          <ac:chgData name="Santiago Neira Hernandez" userId="acc68cb8-cb6b-4c86-9629-7a629cb50586" providerId="ADAL" clId="{7C278EB3-2D09-41D8-8403-62B1B027D659}" dt="2024-05-01T23:14:26.295" v="2209"/>
          <ac:graphicFrameMkLst>
            <pc:docMk/>
            <pc:sldMk cId="1601222385" sldId="806"/>
            <ac:graphicFrameMk id="10" creationId="{AA3DDCCE-B289-2629-1F98-82DCCDB9BA71}"/>
          </ac:graphicFrameMkLst>
        </pc:graphicFrameChg>
      </pc:sldChg>
      <pc:sldChg chg="new del">
        <pc:chgData name="Santiago Neira Hernandez" userId="acc68cb8-cb6b-4c86-9629-7a629cb50586" providerId="ADAL" clId="{7C278EB3-2D09-41D8-8403-62B1B027D659}" dt="2024-05-01T23:18:09.587" v="2652" actId="47"/>
        <pc:sldMkLst>
          <pc:docMk/>
          <pc:sldMk cId="2360098488" sldId="807"/>
        </pc:sldMkLst>
      </pc:sldChg>
      <pc:sldChg chg="modSp add mod ord">
        <pc:chgData name="Santiago Neira Hernandez" userId="acc68cb8-cb6b-4c86-9629-7a629cb50586" providerId="ADAL" clId="{7C278EB3-2D09-41D8-8403-62B1B027D659}" dt="2024-05-01T23:18:06.896" v="2651" actId="20577"/>
        <pc:sldMkLst>
          <pc:docMk/>
          <pc:sldMk cId="2732446041" sldId="808"/>
        </pc:sldMkLst>
        <pc:spChg chg="mod">
          <ac:chgData name="Santiago Neira Hernandez" userId="acc68cb8-cb6b-4c86-9629-7a629cb50586" providerId="ADAL" clId="{7C278EB3-2D09-41D8-8403-62B1B027D659}" dt="2024-05-01T23:15:16.010" v="2261" actId="20577"/>
          <ac:spMkLst>
            <pc:docMk/>
            <pc:sldMk cId="2732446041" sldId="808"/>
            <ac:spMk id="3" creationId="{71D1C6B6-E8C2-B705-EE89-919BBB2841C8}"/>
          </ac:spMkLst>
        </pc:spChg>
        <pc:spChg chg="mod">
          <ac:chgData name="Santiago Neira Hernandez" userId="acc68cb8-cb6b-4c86-9629-7a629cb50586" providerId="ADAL" clId="{7C278EB3-2D09-41D8-8403-62B1B027D659}" dt="2024-05-01T23:16:44.832" v="2435" actId="790"/>
          <ac:spMkLst>
            <pc:docMk/>
            <pc:sldMk cId="2732446041" sldId="808"/>
            <ac:spMk id="20" creationId="{FDB41CC8-E331-776A-15A0-3635575A0F33}"/>
          </ac:spMkLst>
        </pc:spChg>
        <pc:spChg chg="mod">
          <ac:chgData name="Santiago Neira Hernandez" userId="acc68cb8-cb6b-4c86-9629-7a629cb50586" providerId="ADAL" clId="{7C278EB3-2D09-41D8-8403-62B1B027D659}" dt="2024-05-01T23:18:06.896" v="2651" actId="20577"/>
          <ac:spMkLst>
            <pc:docMk/>
            <pc:sldMk cId="2732446041" sldId="808"/>
            <ac:spMk id="21" creationId="{2569AACE-2F7C-5DCF-6880-B802F9F132CA}"/>
          </ac:spMkLst>
        </pc:spChg>
      </pc:sldChg>
      <pc:sldChg chg="addSp delSp modSp add mod">
        <pc:chgData name="Santiago Neira Hernandez" userId="acc68cb8-cb6b-4c86-9629-7a629cb50586" providerId="ADAL" clId="{7C278EB3-2D09-41D8-8403-62B1B027D659}" dt="2024-05-02T01:41:38.151" v="3706" actId="6549"/>
        <pc:sldMkLst>
          <pc:docMk/>
          <pc:sldMk cId="2804492109" sldId="809"/>
        </pc:sldMkLst>
        <pc:spChg chg="mod">
          <ac:chgData name="Santiago Neira Hernandez" userId="acc68cb8-cb6b-4c86-9629-7a629cb50586" providerId="ADAL" clId="{7C278EB3-2D09-41D8-8403-62B1B027D659}" dt="2024-05-02T01:41:38.151" v="3706" actId="6549"/>
          <ac:spMkLst>
            <pc:docMk/>
            <pc:sldMk cId="2804492109" sldId="809"/>
            <ac:spMk id="2" creationId="{1392CA49-392A-18C8-B049-2FFC72EAF8C9}"/>
          </ac:spMkLst>
        </pc:spChg>
        <pc:spChg chg="add mod">
          <ac:chgData name="Santiago Neira Hernandez" userId="acc68cb8-cb6b-4c86-9629-7a629cb50586" providerId="ADAL" clId="{7C278EB3-2D09-41D8-8403-62B1B027D659}" dt="2024-05-02T00:25:19.762" v="2949" actId="1076"/>
          <ac:spMkLst>
            <pc:docMk/>
            <pc:sldMk cId="2804492109" sldId="809"/>
            <ac:spMk id="3" creationId="{81B95507-F31F-41A7-5330-104F9A80A464}"/>
          </ac:spMkLst>
        </pc:spChg>
        <pc:spChg chg="add del mod">
          <ac:chgData name="Santiago Neira Hernandez" userId="acc68cb8-cb6b-4c86-9629-7a629cb50586" providerId="ADAL" clId="{7C278EB3-2D09-41D8-8403-62B1B027D659}" dt="2024-05-02T00:25:55.717" v="2956" actId="2711"/>
          <ac:spMkLst>
            <pc:docMk/>
            <pc:sldMk cId="2804492109" sldId="809"/>
            <ac:spMk id="119" creationId="{00000000-0000-0000-0000-000000000000}"/>
          </ac:spMkLst>
        </pc:spChg>
        <pc:spChg chg="del">
          <ac:chgData name="Santiago Neira Hernandez" userId="acc68cb8-cb6b-4c86-9629-7a629cb50586" providerId="ADAL" clId="{7C278EB3-2D09-41D8-8403-62B1B027D659}" dt="2024-05-02T00:26:02.165" v="2958" actId="478"/>
          <ac:spMkLst>
            <pc:docMk/>
            <pc:sldMk cId="2804492109" sldId="809"/>
            <ac:spMk id="121" creationId="{00000000-0000-0000-0000-000000000000}"/>
          </ac:spMkLst>
        </pc:spChg>
        <pc:picChg chg="add mod">
          <ac:chgData name="Santiago Neira Hernandez" userId="acc68cb8-cb6b-4c86-9629-7a629cb50586" providerId="ADAL" clId="{7C278EB3-2D09-41D8-8403-62B1B027D659}" dt="2024-05-02T00:26:13.826" v="2962" actId="1076"/>
          <ac:picMkLst>
            <pc:docMk/>
            <pc:sldMk cId="2804492109" sldId="809"/>
            <ac:picMk id="4" creationId="{09F6D90B-E90C-CEA1-5DAB-56FD10A32CC4}"/>
          </ac:picMkLst>
        </pc:picChg>
        <pc:picChg chg="del">
          <ac:chgData name="Santiago Neira Hernandez" userId="acc68cb8-cb6b-4c86-9629-7a629cb50586" providerId="ADAL" clId="{7C278EB3-2D09-41D8-8403-62B1B027D659}" dt="2024-05-02T00:26:00.935" v="2957" actId="478"/>
          <ac:picMkLst>
            <pc:docMk/>
            <pc:sldMk cId="2804492109" sldId="809"/>
            <ac:picMk id="120" creationId="{00000000-0000-0000-0000-000000000000}"/>
          </ac:picMkLst>
        </pc:picChg>
      </pc:sldChg>
      <pc:sldChg chg="addSp delSp modSp add mod setBg">
        <pc:chgData name="Santiago Neira Hernandez" userId="acc68cb8-cb6b-4c86-9629-7a629cb50586" providerId="ADAL" clId="{7C278EB3-2D09-41D8-8403-62B1B027D659}" dt="2024-05-02T01:01:59.967" v="2974"/>
        <pc:sldMkLst>
          <pc:docMk/>
          <pc:sldMk cId="3879418506" sldId="810"/>
        </pc:sldMkLst>
        <pc:spChg chg="mod">
          <ac:chgData name="Santiago Neira Hernandez" userId="acc68cb8-cb6b-4c86-9629-7a629cb50586" providerId="ADAL" clId="{7C278EB3-2D09-41D8-8403-62B1B027D659}" dt="2024-05-02T01:01:08.906" v="2965" actId="6549"/>
          <ac:spMkLst>
            <pc:docMk/>
            <pc:sldMk cId="3879418506" sldId="810"/>
            <ac:spMk id="2" creationId="{1392CA49-392A-18C8-B049-2FFC72EAF8C9}"/>
          </ac:spMkLst>
        </pc:spChg>
        <pc:spChg chg="del">
          <ac:chgData name="Santiago Neira Hernandez" userId="acc68cb8-cb6b-4c86-9629-7a629cb50586" providerId="ADAL" clId="{7C278EB3-2D09-41D8-8403-62B1B027D659}" dt="2024-05-02T01:01:58.274" v="2972" actId="478"/>
          <ac:spMkLst>
            <pc:docMk/>
            <pc:sldMk cId="3879418506" sldId="810"/>
            <ac:spMk id="119" creationId="{00000000-0000-0000-0000-000000000000}"/>
          </ac:spMkLst>
        </pc:spChg>
        <pc:picChg chg="del">
          <ac:chgData name="Santiago Neira Hernandez" userId="acc68cb8-cb6b-4c86-9629-7a629cb50586" providerId="ADAL" clId="{7C278EB3-2D09-41D8-8403-62B1B027D659}" dt="2024-05-02T01:01:59.752" v="2973" actId="478"/>
          <ac:picMkLst>
            <pc:docMk/>
            <pc:sldMk cId="3879418506" sldId="810"/>
            <ac:picMk id="4" creationId="{09F6D90B-E90C-CEA1-5DAB-56FD10A32CC4}"/>
          </ac:picMkLst>
        </pc:picChg>
        <pc:picChg chg="add mod">
          <ac:chgData name="Santiago Neira Hernandez" userId="acc68cb8-cb6b-4c86-9629-7a629cb50586" providerId="ADAL" clId="{7C278EB3-2D09-41D8-8403-62B1B027D659}" dt="2024-05-02T01:01:59.967" v="2974"/>
          <ac:picMkLst>
            <pc:docMk/>
            <pc:sldMk cId="3879418506" sldId="810"/>
            <ac:picMk id="171" creationId="{00000000-0000-0000-0000-000000000000}"/>
          </ac:picMkLst>
        </pc:picChg>
      </pc:sldChg>
      <pc:sldChg chg="addSp delSp modSp add mod ord">
        <pc:chgData name="Santiago Neira Hernandez" userId="acc68cb8-cb6b-4c86-9629-7a629cb50586" providerId="ADAL" clId="{7C278EB3-2D09-41D8-8403-62B1B027D659}" dt="2024-05-02T01:10:00.218" v="3168"/>
        <pc:sldMkLst>
          <pc:docMk/>
          <pc:sldMk cId="2147922773" sldId="811"/>
        </pc:sldMkLst>
        <pc:spChg chg="add del mod modVis">
          <ac:chgData name="Santiago Neira Hernandez" userId="acc68cb8-cb6b-4c86-9629-7a629cb50586" providerId="ADAL" clId="{7C278EB3-2D09-41D8-8403-62B1B027D659}" dt="2024-05-02T01:09:52.228" v="3061"/>
          <ac:spMkLst>
            <pc:docMk/>
            <pc:sldMk cId="2147922773" sldId="811"/>
            <ac:spMk id="2" creationId="{A6786847-5DC8-14F9-423E-8D5A8B94DA44}"/>
          </ac:spMkLst>
        </pc:spChg>
        <pc:spChg chg="add del mod modVis">
          <ac:chgData name="Santiago Neira Hernandez" userId="acc68cb8-cb6b-4c86-9629-7a629cb50586" providerId="ADAL" clId="{7C278EB3-2D09-41D8-8403-62B1B027D659}" dt="2024-05-02T01:09:53.008" v="3091"/>
          <ac:spMkLst>
            <pc:docMk/>
            <pc:sldMk cId="2147922773" sldId="811"/>
            <ac:spMk id="3" creationId="{BDE1343F-9971-E966-12C0-38C43C588078}"/>
          </ac:spMkLst>
        </pc:spChg>
        <pc:spChg chg="add del mod modVis">
          <ac:chgData name="Santiago Neira Hernandez" userId="acc68cb8-cb6b-4c86-9629-7a629cb50586" providerId="ADAL" clId="{7C278EB3-2D09-41D8-8403-62B1B027D659}" dt="2024-05-02T01:09:56.875" v="3123"/>
          <ac:spMkLst>
            <pc:docMk/>
            <pc:sldMk cId="2147922773" sldId="811"/>
            <ac:spMk id="4" creationId="{5B596AA1-A3CB-0B25-E887-7244E1243931}"/>
          </ac:spMkLst>
        </pc:spChg>
        <pc:spChg chg="add del mod modVis">
          <ac:chgData name="Santiago Neira Hernandez" userId="acc68cb8-cb6b-4c86-9629-7a629cb50586" providerId="ADAL" clId="{7C278EB3-2D09-41D8-8403-62B1B027D659}" dt="2024-05-02T01:10:00.216" v="3166"/>
          <ac:spMkLst>
            <pc:docMk/>
            <pc:sldMk cId="2147922773" sldId="811"/>
            <ac:spMk id="5" creationId="{65935F8F-2BD7-E974-C47B-F16F2670BFC1}"/>
          </ac:spMkLst>
        </pc:spChg>
        <pc:spChg chg="mod">
          <ac:chgData name="Santiago Neira Hernandez" userId="acc68cb8-cb6b-4c86-9629-7a629cb50586" providerId="ADAL" clId="{7C278EB3-2D09-41D8-8403-62B1B027D659}" dt="2024-05-02T01:10:00.197" v="3142" actId="948"/>
          <ac:spMkLst>
            <pc:docMk/>
            <pc:sldMk cId="2147922773" sldId="811"/>
            <ac:spMk id="6" creationId="{84314967-A04A-41D7-C210-BDCF3CB6A2ED}"/>
          </ac:spMkLst>
        </pc:spChg>
        <pc:graphicFrameChg chg="mod">
          <ac:chgData name="Santiago Neira Hernandez" userId="acc68cb8-cb6b-4c86-9629-7a629cb50586" providerId="ADAL" clId="{7C278EB3-2D09-41D8-8403-62B1B027D659}" dt="2024-05-02T01:10:00.218" v="3168"/>
          <ac:graphicFrameMkLst>
            <pc:docMk/>
            <pc:sldMk cId="2147922773" sldId="811"/>
            <ac:graphicFrameMk id="10" creationId="{AA3DDCCE-B289-2629-1F98-82DCCDB9BA71}"/>
          </ac:graphicFrameMkLst>
        </pc:graphicFrameChg>
      </pc:sldChg>
      <pc:sldChg chg="addSp delSp modSp add mod setBg">
        <pc:chgData name="Santiago Neira Hernandez" userId="acc68cb8-cb6b-4c86-9629-7a629cb50586" providerId="ADAL" clId="{7C278EB3-2D09-41D8-8403-62B1B027D659}" dt="2024-05-02T01:34:40.280" v="3436" actId="20577"/>
        <pc:sldMkLst>
          <pc:docMk/>
          <pc:sldMk cId="0" sldId="812"/>
        </pc:sldMkLst>
        <pc:spChg chg="add mod">
          <ac:chgData name="Santiago Neira Hernandez" userId="acc68cb8-cb6b-4c86-9629-7a629cb50586" providerId="ADAL" clId="{7C278EB3-2D09-41D8-8403-62B1B027D659}" dt="2024-05-02T01:34:40.280" v="3436" actId="20577"/>
          <ac:spMkLst>
            <pc:docMk/>
            <pc:sldMk cId="0" sldId="812"/>
            <ac:spMk id="2" creationId="{65369CFD-2A29-5870-3FCC-510D2E6CD378}"/>
          </ac:spMkLst>
        </pc:spChg>
        <pc:spChg chg="del">
          <ac:chgData name="Santiago Neira Hernandez" userId="acc68cb8-cb6b-4c86-9629-7a629cb50586" providerId="ADAL" clId="{7C278EB3-2D09-41D8-8403-62B1B027D659}" dt="2024-05-02T01:34:34.101" v="3416" actId="478"/>
          <ac:spMkLst>
            <pc:docMk/>
            <pc:sldMk cId="0" sldId="812"/>
            <ac:spMk id="338" creationId="{00000000-0000-0000-0000-000000000000}"/>
          </ac:spMkLst>
        </pc:spChg>
      </pc:sldChg>
      <pc:sldChg chg="add del setBg">
        <pc:chgData name="Santiago Neira Hernandez" userId="acc68cb8-cb6b-4c86-9629-7a629cb50586" providerId="ADAL" clId="{7C278EB3-2D09-41D8-8403-62B1B027D659}" dt="2024-05-02T01:10:35.732" v="3170"/>
        <pc:sldMkLst>
          <pc:docMk/>
          <pc:sldMk cId="1101337501" sldId="812"/>
        </pc:sldMkLst>
      </pc:sldChg>
      <pc:sldChg chg="addSp delSp modSp add mod setBg">
        <pc:chgData name="Santiago Neira Hernandez" userId="acc68cb8-cb6b-4c86-9629-7a629cb50586" providerId="ADAL" clId="{7C278EB3-2D09-41D8-8403-62B1B027D659}" dt="2024-05-02T01:35:16.765" v="3470" actId="20577"/>
        <pc:sldMkLst>
          <pc:docMk/>
          <pc:sldMk cId="0" sldId="813"/>
        </pc:sldMkLst>
        <pc:spChg chg="add mod">
          <ac:chgData name="Santiago Neira Hernandez" userId="acc68cb8-cb6b-4c86-9629-7a629cb50586" providerId="ADAL" clId="{7C278EB3-2D09-41D8-8403-62B1B027D659}" dt="2024-05-02T01:35:16.765" v="3470" actId="20577"/>
          <ac:spMkLst>
            <pc:docMk/>
            <pc:sldMk cId="0" sldId="813"/>
            <ac:spMk id="2" creationId="{AD585CE1-DAD8-149E-CB9A-6CD97F6970A0}"/>
          </ac:spMkLst>
        </pc:spChg>
        <pc:spChg chg="del">
          <ac:chgData name="Santiago Neira Hernandez" userId="acc68cb8-cb6b-4c86-9629-7a629cb50586" providerId="ADAL" clId="{7C278EB3-2D09-41D8-8403-62B1B027D659}" dt="2024-05-02T01:35:04.193" v="3438" actId="478"/>
          <ac:spMkLst>
            <pc:docMk/>
            <pc:sldMk cId="0" sldId="813"/>
            <ac:spMk id="348" creationId="{00000000-0000-0000-0000-000000000000}"/>
          </ac:spMkLst>
        </pc:spChg>
      </pc:sldChg>
      <pc:sldChg chg="addSp delSp modSp add mod ord">
        <pc:chgData name="Santiago Neira Hernandez" userId="acc68cb8-cb6b-4c86-9629-7a629cb50586" providerId="ADAL" clId="{7C278EB3-2D09-41D8-8403-62B1B027D659}" dt="2024-05-02T01:36:44.594" v="3582"/>
        <pc:sldMkLst>
          <pc:docMk/>
          <pc:sldMk cId="342899085" sldId="814"/>
        </pc:sldMkLst>
        <pc:spChg chg="add del mod modVis">
          <ac:chgData name="Santiago Neira Hernandez" userId="acc68cb8-cb6b-4c86-9629-7a629cb50586" providerId="ADAL" clId="{7C278EB3-2D09-41D8-8403-62B1B027D659}" dt="2024-05-02T01:36:41.294" v="3537"/>
          <ac:spMkLst>
            <pc:docMk/>
            <pc:sldMk cId="342899085" sldId="814"/>
            <ac:spMk id="2" creationId="{D2F9C22C-9CEF-4B58-CFDC-E389D5A39EE9}"/>
          </ac:spMkLst>
        </pc:spChg>
        <pc:spChg chg="add del mod modVis">
          <ac:chgData name="Santiago Neira Hernandez" userId="acc68cb8-cb6b-4c86-9629-7a629cb50586" providerId="ADAL" clId="{7C278EB3-2D09-41D8-8403-62B1B027D659}" dt="2024-05-02T01:36:44.590" v="3580"/>
          <ac:spMkLst>
            <pc:docMk/>
            <pc:sldMk cId="342899085" sldId="814"/>
            <ac:spMk id="3" creationId="{70E7138E-5C7F-6388-36D9-FACA77F7BBF0}"/>
          </ac:spMkLst>
        </pc:spChg>
        <pc:spChg chg="mod">
          <ac:chgData name="Santiago Neira Hernandez" userId="acc68cb8-cb6b-4c86-9629-7a629cb50586" providerId="ADAL" clId="{7C278EB3-2D09-41D8-8403-62B1B027D659}" dt="2024-05-02T01:36:44.557" v="3556" actId="948"/>
          <ac:spMkLst>
            <pc:docMk/>
            <pc:sldMk cId="342899085" sldId="814"/>
            <ac:spMk id="6" creationId="{84314967-A04A-41D7-C210-BDCF3CB6A2ED}"/>
          </ac:spMkLst>
        </pc:spChg>
        <pc:graphicFrameChg chg="mod">
          <ac:chgData name="Santiago Neira Hernandez" userId="acc68cb8-cb6b-4c86-9629-7a629cb50586" providerId="ADAL" clId="{7C278EB3-2D09-41D8-8403-62B1B027D659}" dt="2024-05-02T01:36:44.594" v="3582"/>
          <ac:graphicFrameMkLst>
            <pc:docMk/>
            <pc:sldMk cId="342899085" sldId="814"/>
            <ac:graphicFrameMk id="10" creationId="{AA3DDCCE-B289-2629-1F98-82DCCDB9BA71}"/>
          </ac:graphicFrameMkLst>
        </pc:graphicFrameChg>
      </pc:sldChg>
      <pc:sldChg chg="add del setBg">
        <pc:chgData name="Santiago Neira Hernandez" userId="acc68cb8-cb6b-4c86-9629-7a629cb50586" providerId="ADAL" clId="{7C278EB3-2D09-41D8-8403-62B1B027D659}" dt="2024-05-02T01:32:41.411" v="3282" actId="47"/>
        <pc:sldMkLst>
          <pc:docMk/>
          <pc:sldMk cId="2647757308" sldId="814"/>
        </pc:sldMkLst>
      </pc:sldChg>
      <pc:sldChg chg="addSp delSp modSp add mod">
        <pc:chgData name="Santiago Neira Hernandez" userId="acc68cb8-cb6b-4c86-9629-7a629cb50586" providerId="ADAL" clId="{7C278EB3-2D09-41D8-8403-62B1B027D659}" dt="2024-05-02T03:49:04.727" v="5461" actId="2710"/>
        <pc:sldMkLst>
          <pc:docMk/>
          <pc:sldMk cId="685534762" sldId="815"/>
        </pc:sldMkLst>
        <pc:spChg chg="mod">
          <ac:chgData name="Santiago Neira Hernandez" userId="acc68cb8-cb6b-4c86-9629-7a629cb50586" providerId="ADAL" clId="{7C278EB3-2D09-41D8-8403-62B1B027D659}" dt="2024-05-02T01:40:23.744" v="3602" actId="20577"/>
          <ac:spMkLst>
            <pc:docMk/>
            <pc:sldMk cId="685534762" sldId="815"/>
            <ac:spMk id="2" creationId="{1392CA49-392A-18C8-B049-2FFC72EAF8C9}"/>
          </ac:spMkLst>
        </pc:spChg>
        <pc:spChg chg="mod">
          <ac:chgData name="Santiago Neira Hernandez" userId="acc68cb8-cb6b-4c86-9629-7a629cb50586" providerId="ADAL" clId="{7C278EB3-2D09-41D8-8403-62B1B027D659}" dt="2024-05-02T03:49:04.727" v="5461" actId="2710"/>
          <ac:spMkLst>
            <pc:docMk/>
            <pc:sldMk cId="685534762" sldId="815"/>
            <ac:spMk id="119" creationId="{00000000-0000-0000-0000-000000000000}"/>
          </ac:spMkLst>
        </pc:spChg>
        <pc:spChg chg="del">
          <ac:chgData name="Santiago Neira Hernandez" userId="acc68cb8-cb6b-4c86-9629-7a629cb50586" providerId="ADAL" clId="{7C278EB3-2D09-41D8-8403-62B1B027D659}" dt="2024-05-02T01:40:53.391" v="3680" actId="478"/>
          <ac:spMkLst>
            <pc:docMk/>
            <pc:sldMk cId="685534762" sldId="815"/>
            <ac:spMk id="121" creationId="{00000000-0000-0000-0000-000000000000}"/>
          </ac:spMkLst>
        </pc:spChg>
        <pc:picChg chg="del">
          <ac:chgData name="Santiago Neira Hernandez" userId="acc68cb8-cb6b-4c86-9629-7a629cb50586" providerId="ADAL" clId="{7C278EB3-2D09-41D8-8403-62B1B027D659}" dt="2024-05-02T01:40:50.263" v="3679" actId="478"/>
          <ac:picMkLst>
            <pc:docMk/>
            <pc:sldMk cId="685534762" sldId="815"/>
            <ac:picMk id="120" creationId="{00000000-0000-0000-0000-000000000000}"/>
          </ac:picMkLst>
        </pc:picChg>
        <pc:picChg chg="add mod">
          <ac:chgData name="Santiago Neira Hernandez" userId="acc68cb8-cb6b-4c86-9629-7a629cb50586" providerId="ADAL" clId="{7C278EB3-2D09-41D8-8403-62B1B027D659}" dt="2024-05-02T01:42:54.874" v="3709" actId="1076"/>
          <ac:picMkLst>
            <pc:docMk/>
            <pc:sldMk cId="685534762" sldId="815"/>
            <ac:picMk id="3074" creationId="{3D71B4C7-7690-9AF1-DEEA-A625C73FCFD9}"/>
          </ac:picMkLst>
        </pc:picChg>
        <pc:picChg chg="add mod">
          <ac:chgData name="Santiago Neira Hernandez" userId="acc68cb8-cb6b-4c86-9629-7a629cb50586" providerId="ADAL" clId="{7C278EB3-2D09-41D8-8403-62B1B027D659}" dt="2024-05-02T01:42:58.832" v="3711" actId="1076"/>
          <ac:picMkLst>
            <pc:docMk/>
            <pc:sldMk cId="685534762" sldId="815"/>
            <ac:picMk id="3076" creationId="{8DF40209-AC82-0AEE-A203-1E90EF8A3E35}"/>
          </ac:picMkLst>
        </pc:picChg>
      </pc:sldChg>
      <pc:sldChg chg="addSp modSp add mod setBg modAnim">
        <pc:chgData name="Santiago Neira Hernandez" userId="acc68cb8-cb6b-4c86-9629-7a629cb50586" providerId="ADAL" clId="{7C278EB3-2D09-41D8-8403-62B1B027D659}" dt="2024-05-02T01:41:27.949" v="3705" actId="1076"/>
        <pc:sldMkLst>
          <pc:docMk/>
          <pc:sldMk cId="904498492" sldId="816"/>
        </pc:sldMkLst>
        <pc:spChg chg="mod">
          <ac:chgData name="Santiago Neira Hernandez" userId="acc68cb8-cb6b-4c86-9629-7a629cb50586" providerId="ADAL" clId="{7C278EB3-2D09-41D8-8403-62B1B027D659}" dt="2024-05-02T01:41:13.276" v="3697" actId="948"/>
          <ac:spMkLst>
            <pc:docMk/>
            <pc:sldMk cId="904498492" sldId="816"/>
            <ac:spMk id="6" creationId="{84314967-A04A-41D7-C210-BDCF3CB6A2ED}"/>
          </ac:spMkLst>
        </pc:spChg>
        <pc:graphicFrameChg chg="mod">
          <ac:chgData name="Santiago Neira Hernandez" userId="acc68cb8-cb6b-4c86-9629-7a629cb50586" providerId="ADAL" clId="{7C278EB3-2D09-41D8-8403-62B1B027D659}" dt="2024-05-02T01:41:13.280" v="3701"/>
          <ac:graphicFrameMkLst>
            <pc:docMk/>
            <pc:sldMk cId="904498492" sldId="816"/>
            <ac:graphicFrameMk id="10" creationId="{AA3DDCCE-B289-2629-1F98-82DCCDB9BA71}"/>
          </ac:graphicFrameMkLst>
        </pc:graphicFrameChg>
        <pc:picChg chg="add mod">
          <ac:chgData name="Santiago Neira Hernandez" userId="acc68cb8-cb6b-4c86-9629-7a629cb50586" providerId="ADAL" clId="{7C278EB3-2D09-41D8-8403-62B1B027D659}" dt="2024-05-02T01:41:27.949" v="3705" actId="1076"/>
          <ac:picMkLst>
            <pc:docMk/>
            <pc:sldMk cId="904498492" sldId="816"/>
            <ac:picMk id="2" creationId="{BA321F53-91C2-4783-BA67-7972A79FBF8C}"/>
          </ac:picMkLst>
        </pc:picChg>
      </pc:sldChg>
      <pc:sldChg chg="addSp delSp modSp add mod delAnim">
        <pc:chgData name="Santiago Neira Hernandez" userId="acc68cb8-cb6b-4c86-9629-7a629cb50586" providerId="ADAL" clId="{7C278EB3-2D09-41D8-8403-62B1B027D659}" dt="2024-05-02T02:09:10.592" v="3769"/>
        <pc:sldMkLst>
          <pc:docMk/>
          <pc:sldMk cId="1191429296" sldId="817"/>
        </pc:sldMkLst>
        <pc:spChg chg="mod">
          <ac:chgData name="Santiago Neira Hernandez" userId="acc68cb8-cb6b-4c86-9629-7a629cb50586" providerId="ADAL" clId="{7C278EB3-2D09-41D8-8403-62B1B027D659}" dt="2024-05-02T01:43:27.327" v="3753" actId="948"/>
          <ac:spMkLst>
            <pc:docMk/>
            <pc:sldMk cId="1191429296" sldId="817"/>
            <ac:spMk id="6" creationId="{84314967-A04A-41D7-C210-BDCF3CB6A2ED}"/>
          </ac:spMkLst>
        </pc:spChg>
        <pc:graphicFrameChg chg="mod">
          <ac:chgData name="Santiago Neira Hernandez" userId="acc68cb8-cb6b-4c86-9629-7a629cb50586" providerId="ADAL" clId="{7C278EB3-2D09-41D8-8403-62B1B027D659}" dt="2024-05-02T01:43:27.332" v="3757"/>
          <ac:graphicFrameMkLst>
            <pc:docMk/>
            <pc:sldMk cId="1191429296" sldId="817"/>
            <ac:graphicFrameMk id="10" creationId="{AA3DDCCE-B289-2629-1F98-82DCCDB9BA71}"/>
          </ac:graphicFrameMkLst>
        </pc:graphicFrameChg>
        <pc:picChg chg="del">
          <ac:chgData name="Santiago Neira Hernandez" userId="acc68cb8-cb6b-4c86-9629-7a629cb50586" providerId="ADAL" clId="{7C278EB3-2D09-41D8-8403-62B1B027D659}" dt="2024-05-02T02:08:24.729" v="3759" actId="478"/>
          <ac:picMkLst>
            <pc:docMk/>
            <pc:sldMk cId="1191429296" sldId="817"/>
            <ac:picMk id="2" creationId="{BA321F53-91C2-4783-BA67-7972A79FBF8C}"/>
          </ac:picMkLst>
        </pc:picChg>
        <pc:picChg chg="add del mod">
          <ac:chgData name="Santiago Neira Hernandez" userId="acc68cb8-cb6b-4c86-9629-7a629cb50586" providerId="ADAL" clId="{7C278EB3-2D09-41D8-8403-62B1B027D659}" dt="2024-05-02T02:08:34.967" v="3763" actId="478"/>
          <ac:picMkLst>
            <pc:docMk/>
            <pc:sldMk cId="1191429296" sldId="817"/>
            <ac:picMk id="3" creationId="{F7E6587F-D3F2-5E73-889D-A1F3C1723174}"/>
          </ac:picMkLst>
        </pc:picChg>
        <pc:picChg chg="add mod">
          <ac:chgData name="Santiago Neira Hernandez" userId="acc68cb8-cb6b-4c86-9629-7a629cb50586" providerId="ADAL" clId="{7C278EB3-2D09-41D8-8403-62B1B027D659}" dt="2024-05-02T02:08:38.981" v="3767" actId="1076"/>
          <ac:picMkLst>
            <pc:docMk/>
            <pc:sldMk cId="1191429296" sldId="817"/>
            <ac:picMk id="4098" creationId="{F4FDA530-3398-2352-D4B8-079AD4B99B02}"/>
          </ac:picMkLst>
        </pc:picChg>
        <pc:picChg chg="add">
          <ac:chgData name="Santiago Neira Hernandez" userId="acc68cb8-cb6b-4c86-9629-7a629cb50586" providerId="ADAL" clId="{7C278EB3-2D09-41D8-8403-62B1B027D659}" dt="2024-05-02T02:09:10.592" v="3769"/>
          <ac:picMkLst>
            <pc:docMk/>
            <pc:sldMk cId="1191429296" sldId="817"/>
            <ac:picMk id="4100" creationId="{1A346100-C330-21BB-259F-4BE16BB1A682}"/>
          </ac:picMkLst>
        </pc:picChg>
      </pc:sldChg>
      <pc:sldChg chg="addSp delSp modSp add mod">
        <pc:chgData name="Santiago Neira Hernandez" userId="acc68cb8-cb6b-4c86-9629-7a629cb50586" providerId="ADAL" clId="{7C278EB3-2D09-41D8-8403-62B1B027D659}" dt="2024-05-02T02:15:42.159" v="4277" actId="1076"/>
        <pc:sldMkLst>
          <pc:docMk/>
          <pc:sldMk cId="2506879100" sldId="818"/>
        </pc:sldMkLst>
        <pc:spChg chg="add del mod modVis">
          <ac:chgData name="Santiago Neira Hernandez" userId="acc68cb8-cb6b-4c86-9629-7a629cb50586" providerId="ADAL" clId="{7C278EB3-2D09-41D8-8403-62B1B027D659}" dt="2024-05-02T02:15:31.827" v="4270"/>
          <ac:spMkLst>
            <pc:docMk/>
            <pc:sldMk cId="2506879100" sldId="818"/>
            <ac:spMk id="2" creationId="{664911F8-CD6C-B278-E762-4C450BF6D6D4}"/>
          </ac:spMkLst>
        </pc:spChg>
        <pc:spChg chg="mod">
          <ac:chgData name="Santiago Neira Hernandez" userId="acc68cb8-cb6b-4c86-9629-7a629cb50586" providerId="ADAL" clId="{7C278EB3-2D09-41D8-8403-62B1B027D659}" dt="2024-05-02T02:15:31.778" v="4246" actId="948"/>
          <ac:spMkLst>
            <pc:docMk/>
            <pc:sldMk cId="2506879100" sldId="818"/>
            <ac:spMk id="6" creationId="{84314967-A04A-41D7-C210-BDCF3CB6A2ED}"/>
          </ac:spMkLst>
        </pc:spChg>
        <pc:graphicFrameChg chg="mod">
          <ac:chgData name="Santiago Neira Hernandez" userId="acc68cb8-cb6b-4c86-9629-7a629cb50586" providerId="ADAL" clId="{7C278EB3-2D09-41D8-8403-62B1B027D659}" dt="2024-05-02T02:15:31.829" v="4272"/>
          <ac:graphicFrameMkLst>
            <pc:docMk/>
            <pc:sldMk cId="2506879100" sldId="818"/>
            <ac:graphicFrameMk id="10" creationId="{AA3DDCCE-B289-2629-1F98-82DCCDB9BA71}"/>
          </ac:graphicFrameMkLst>
        </pc:graphicFrameChg>
        <pc:picChg chg="add mod">
          <ac:chgData name="Santiago Neira Hernandez" userId="acc68cb8-cb6b-4c86-9629-7a629cb50586" providerId="ADAL" clId="{7C278EB3-2D09-41D8-8403-62B1B027D659}" dt="2024-05-02T02:15:42.159" v="4277" actId="1076"/>
          <ac:picMkLst>
            <pc:docMk/>
            <pc:sldMk cId="2506879100" sldId="818"/>
            <ac:picMk id="370" creationId="{00000000-0000-0000-0000-000000000000}"/>
          </ac:picMkLst>
        </pc:picChg>
        <pc:picChg chg="del">
          <ac:chgData name="Santiago Neira Hernandez" userId="acc68cb8-cb6b-4c86-9629-7a629cb50586" providerId="ADAL" clId="{7C278EB3-2D09-41D8-8403-62B1B027D659}" dt="2024-05-02T02:15:33.296" v="4273" actId="478"/>
          <ac:picMkLst>
            <pc:docMk/>
            <pc:sldMk cId="2506879100" sldId="818"/>
            <ac:picMk id="4098" creationId="{F4FDA530-3398-2352-D4B8-079AD4B99B02}"/>
          </ac:picMkLst>
        </pc:picChg>
      </pc:sldChg>
      <pc:sldChg chg="delSp add del setBg delDesignElem">
        <pc:chgData name="Santiago Neira Hernandez" userId="acc68cb8-cb6b-4c86-9629-7a629cb50586" providerId="ADAL" clId="{7C278EB3-2D09-41D8-8403-62B1B027D659}" dt="2024-05-02T02:30:26.025" v="4670" actId="47"/>
        <pc:sldMkLst>
          <pc:docMk/>
          <pc:sldMk cId="1522655844" sldId="819"/>
        </pc:sldMkLst>
        <pc:spChg chg="del">
          <ac:chgData name="Santiago Neira Hernandez" userId="acc68cb8-cb6b-4c86-9629-7a629cb50586" providerId="ADAL" clId="{7C278EB3-2D09-41D8-8403-62B1B027D659}" dt="2024-05-02T02:22:39.436" v="4308"/>
          <ac:spMkLst>
            <pc:docMk/>
            <pc:sldMk cId="1522655844" sldId="819"/>
            <ac:spMk id="1031" creationId="{3D5FBB81-B61B-416A-8F5D-A8DDF62530F1}"/>
          </ac:spMkLst>
        </pc:spChg>
        <pc:spChg chg="del">
          <ac:chgData name="Santiago Neira Hernandez" userId="acc68cb8-cb6b-4c86-9629-7a629cb50586" providerId="ADAL" clId="{7C278EB3-2D09-41D8-8403-62B1B027D659}" dt="2024-05-02T02:22:39.436" v="4308"/>
          <ac:spMkLst>
            <pc:docMk/>
            <pc:sldMk cId="1522655844" sldId="819"/>
            <ac:spMk id="1033" creationId="{40C0D7D4-D83D-4C58-87D1-955F0A9173D7}"/>
          </ac:spMkLst>
        </pc:spChg>
        <pc:spChg chg="del">
          <ac:chgData name="Santiago Neira Hernandez" userId="acc68cb8-cb6b-4c86-9629-7a629cb50586" providerId="ADAL" clId="{7C278EB3-2D09-41D8-8403-62B1B027D659}" dt="2024-05-02T02:22:39.436" v="4308"/>
          <ac:spMkLst>
            <pc:docMk/>
            <pc:sldMk cId="1522655844" sldId="819"/>
            <ac:spMk id="1035" creationId="{15F9A324-404E-4C5D-AFF0-C5D0D84182B0}"/>
          </ac:spMkLst>
        </pc:spChg>
        <pc:spChg chg="del">
          <ac:chgData name="Santiago Neira Hernandez" userId="acc68cb8-cb6b-4c86-9629-7a629cb50586" providerId="ADAL" clId="{7C278EB3-2D09-41D8-8403-62B1B027D659}" dt="2024-05-02T02:22:39.436" v="4308"/>
          <ac:spMkLst>
            <pc:docMk/>
            <pc:sldMk cId="1522655844" sldId="819"/>
            <ac:spMk id="1037" creationId="{AC4CE3C4-3600-4353-9FE1-B32D06BEF02B}"/>
          </ac:spMkLst>
        </pc:spChg>
      </pc:sldChg>
      <pc:sldChg chg="addSp delSp modSp add mod">
        <pc:chgData name="Santiago Neira Hernandez" userId="acc68cb8-cb6b-4c86-9629-7a629cb50586" providerId="ADAL" clId="{7C278EB3-2D09-41D8-8403-62B1B027D659}" dt="2024-05-02T02:32:04.857" v="4682" actId="14100"/>
        <pc:sldMkLst>
          <pc:docMk/>
          <pc:sldMk cId="2371697820" sldId="819"/>
        </pc:sldMkLst>
        <pc:spChg chg="del">
          <ac:chgData name="Santiago Neira Hernandez" userId="acc68cb8-cb6b-4c86-9629-7a629cb50586" providerId="ADAL" clId="{7C278EB3-2D09-41D8-8403-62B1B027D659}" dt="2024-05-02T02:30:43.224" v="4673" actId="478"/>
          <ac:spMkLst>
            <pc:docMk/>
            <pc:sldMk cId="2371697820" sldId="819"/>
            <ac:spMk id="3" creationId="{8120AF45-F798-4EEE-3649-EFD33239B69C}"/>
          </ac:spMkLst>
        </pc:spChg>
        <pc:spChg chg="add del mod">
          <ac:chgData name="Santiago Neira Hernandez" userId="acc68cb8-cb6b-4c86-9629-7a629cb50586" providerId="ADAL" clId="{7C278EB3-2D09-41D8-8403-62B1B027D659}" dt="2024-05-02T02:30:45.255" v="4674" actId="478"/>
          <ac:spMkLst>
            <pc:docMk/>
            <pc:sldMk cId="2371697820" sldId="819"/>
            <ac:spMk id="5" creationId="{63190905-FB5A-2E3C-F44E-093CC7DD9445}"/>
          </ac:spMkLst>
        </pc:spChg>
        <pc:picChg chg="add mod">
          <ac:chgData name="Santiago Neira Hernandez" userId="acc68cb8-cb6b-4c86-9629-7a629cb50586" providerId="ADAL" clId="{7C278EB3-2D09-41D8-8403-62B1B027D659}" dt="2024-05-02T02:32:02.486" v="4681" actId="962"/>
          <ac:picMkLst>
            <pc:docMk/>
            <pc:sldMk cId="2371697820" sldId="819"/>
            <ac:picMk id="8" creationId="{F3735147-5035-F60F-3F0D-8BF093896A7D}"/>
          </ac:picMkLst>
        </pc:picChg>
        <pc:picChg chg="mod">
          <ac:chgData name="Santiago Neira Hernandez" userId="acc68cb8-cb6b-4c86-9629-7a629cb50586" providerId="ADAL" clId="{7C278EB3-2D09-41D8-8403-62B1B027D659}" dt="2024-05-02T02:32:04.857" v="4682" actId="14100"/>
          <ac:picMkLst>
            <pc:docMk/>
            <pc:sldMk cId="2371697820" sldId="819"/>
            <ac:picMk id="1026" creationId="{5007EC8C-C57F-2273-E8A4-D725F0B0B1F0}"/>
          </ac:picMkLst>
        </pc:picChg>
      </pc:sldChg>
      <pc:sldChg chg="add del">
        <pc:chgData name="Santiago Neira Hernandez" userId="acc68cb8-cb6b-4c86-9629-7a629cb50586" providerId="ADAL" clId="{7C278EB3-2D09-41D8-8403-62B1B027D659}" dt="2024-05-02T02:45:48.008" v="4751" actId="2696"/>
        <pc:sldMkLst>
          <pc:docMk/>
          <pc:sldMk cId="2564332369" sldId="820"/>
        </pc:sldMkLst>
      </pc:sldChg>
      <pc:sldChg chg="addSp delSp modSp new mod setBg">
        <pc:chgData name="Santiago Neira Hernandez" userId="acc68cb8-cb6b-4c86-9629-7a629cb50586" providerId="ADAL" clId="{7C278EB3-2D09-41D8-8403-62B1B027D659}" dt="2024-05-02T03:48:21.123" v="5459"/>
        <pc:sldMkLst>
          <pc:docMk/>
          <pc:sldMk cId="3771060792" sldId="820"/>
        </pc:sldMkLst>
        <pc:spChg chg="del">
          <ac:chgData name="Santiago Neira Hernandez" userId="acc68cb8-cb6b-4c86-9629-7a629cb50586" providerId="ADAL" clId="{7C278EB3-2D09-41D8-8403-62B1B027D659}" dt="2024-05-02T02:53:45.918" v="5149" actId="478"/>
          <ac:spMkLst>
            <pc:docMk/>
            <pc:sldMk cId="3771060792" sldId="820"/>
            <ac:spMk id="2" creationId="{7C33ACAE-8FA6-7DEB-38F1-2D3AAA39728C}"/>
          </ac:spMkLst>
        </pc:spChg>
        <pc:spChg chg="del">
          <ac:chgData name="Santiago Neira Hernandez" userId="acc68cb8-cb6b-4c86-9629-7a629cb50586" providerId="ADAL" clId="{7C278EB3-2D09-41D8-8403-62B1B027D659}" dt="2024-05-02T02:53:49.977" v="5167" actId="478"/>
          <ac:spMkLst>
            <pc:docMk/>
            <pc:sldMk cId="3771060792" sldId="820"/>
            <ac:spMk id="3" creationId="{C0A79B88-FACC-7B98-8647-35C8F41B04CE}"/>
          </ac:spMkLst>
        </pc:spChg>
        <pc:spChg chg="del">
          <ac:chgData name="Santiago Neira Hernandez" userId="acc68cb8-cb6b-4c86-9629-7a629cb50586" providerId="ADAL" clId="{7C278EB3-2D09-41D8-8403-62B1B027D659}" dt="2024-05-02T02:53:49.977" v="5167" actId="478"/>
          <ac:spMkLst>
            <pc:docMk/>
            <pc:sldMk cId="3771060792" sldId="820"/>
            <ac:spMk id="4" creationId="{F05D19D0-3D5B-E856-AD95-8FFBB0EB4603}"/>
          </ac:spMkLst>
        </pc:spChg>
        <pc:spChg chg="del">
          <ac:chgData name="Santiago Neira Hernandez" userId="acc68cb8-cb6b-4c86-9629-7a629cb50586" providerId="ADAL" clId="{7C278EB3-2D09-41D8-8403-62B1B027D659}" dt="2024-05-02T02:53:49.977" v="5167" actId="478"/>
          <ac:spMkLst>
            <pc:docMk/>
            <pc:sldMk cId="3771060792" sldId="820"/>
            <ac:spMk id="5" creationId="{37C465AA-280D-3275-EF9D-03FDC2ECBF03}"/>
          </ac:spMkLst>
        </pc:spChg>
        <pc:spChg chg="del">
          <ac:chgData name="Santiago Neira Hernandez" userId="acc68cb8-cb6b-4c86-9629-7a629cb50586" providerId="ADAL" clId="{7C278EB3-2D09-41D8-8403-62B1B027D659}" dt="2024-05-02T02:53:49.977" v="5167" actId="478"/>
          <ac:spMkLst>
            <pc:docMk/>
            <pc:sldMk cId="3771060792" sldId="820"/>
            <ac:spMk id="6" creationId="{698535D0-3083-FA5F-F748-5D1A1E391E31}"/>
          </ac:spMkLst>
        </pc:spChg>
        <pc:spChg chg="add mod">
          <ac:chgData name="Santiago Neira Hernandez" userId="acc68cb8-cb6b-4c86-9629-7a629cb50586" providerId="ADAL" clId="{7C278EB3-2D09-41D8-8403-62B1B027D659}" dt="2024-05-02T03:46:33.960" v="5197" actId="14100"/>
          <ac:spMkLst>
            <pc:docMk/>
            <pc:sldMk cId="3771060792" sldId="820"/>
            <ac:spMk id="9" creationId="{BAD6FC9C-E07F-5D72-CBB9-CF7FBA0B7A04}"/>
          </ac:spMkLst>
        </pc:spChg>
        <pc:spChg chg="add mod">
          <ac:chgData name="Santiago Neira Hernandez" userId="acc68cb8-cb6b-4c86-9629-7a629cb50586" providerId="ADAL" clId="{7C278EB3-2D09-41D8-8403-62B1B027D659}" dt="2024-05-02T03:47:47.540" v="5413" actId="2710"/>
          <ac:spMkLst>
            <pc:docMk/>
            <pc:sldMk cId="3771060792" sldId="820"/>
            <ac:spMk id="10" creationId="{8AF5C7A7-7974-DE4F-AAB6-BEB60878A592}"/>
          </ac:spMkLst>
        </pc:spChg>
        <pc:spChg chg="add mod">
          <ac:chgData name="Santiago Neira Hernandez" userId="acc68cb8-cb6b-4c86-9629-7a629cb50586" providerId="ADAL" clId="{7C278EB3-2D09-41D8-8403-62B1B027D659}" dt="2024-05-02T03:48:05.872" v="5458" actId="20577"/>
          <ac:spMkLst>
            <pc:docMk/>
            <pc:sldMk cId="3771060792" sldId="820"/>
            <ac:spMk id="11" creationId="{F45F0DD8-E827-83EA-ED43-1476EA62F46B}"/>
          </ac:spMkLst>
        </pc:spChg>
        <pc:graphicFrameChg chg="add mod ord modVis replST">
          <ac:chgData name="Santiago Neira Hernandez" userId="acc68cb8-cb6b-4c86-9629-7a629cb50586" providerId="ADAL" clId="{7C278EB3-2D09-41D8-8403-62B1B027D659}" dt="2024-05-02T02:53:46.457" v="5166"/>
          <ac:graphicFrameMkLst>
            <pc:docMk/>
            <pc:sldMk cId="3771060792" sldId="820"/>
            <ac:graphicFrameMk id="7" creationId="{199CE437-3F9D-78C5-A3FE-1F6AD54A3C3F}"/>
          </ac:graphicFrameMkLst>
        </pc:graphicFrameChg>
        <pc:picChg chg="add mod">
          <ac:chgData name="Santiago Neira Hernandez" userId="acc68cb8-cb6b-4c86-9629-7a629cb50586" providerId="ADAL" clId="{7C278EB3-2D09-41D8-8403-62B1B027D659}" dt="2024-05-02T03:47:56.858" v="5415" actId="1076"/>
          <ac:picMkLst>
            <pc:docMk/>
            <pc:sldMk cId="3771060792" sldId="820"/>
            <ac:picMk id="8" creationId="{A37D0E21-BDCF-E939-8910-E971243502E5}"/>
          </ac:picMkLst>
        </pc:picChg>
      </pc:sldChg>
      <pc:sldMasterChg chg="add del addSldLayout delSldLayout">
        <pc:chgData name="Santiago Neira Hernandez" userId="acc68cb8-cb6b-4c86-9629-7a629cb50586" providerId="ADAL" clId="{7C278EB3-2D09-41D8-8403-62B1B027D659}" dt="2024-05-02T02:09:57.302" v="3780" actId="47"/>
        <pc:sldMasterMkLst>
          <pc:docMk/>
          <pc:sldMasterMk cId="1993157215" sldId="2147483738"/>
        </pc:sldMasterMkLst>
        <pc:sldLayoutChg chg="add del">
          <pc:chgData name="Santiago Neira Hernandez" userId="acc68cb8-cb6b-4c86-9629-7a629cb50586" providerId="ADAL" clId="{7C278EB3-2D09-41D8-8403-62B1B027D659}" dt="2024-05-02T02:09:57.302" v="3780" actId="47"/>
          <pc:sldLayoutMkLst>
            <pc:docMk/>
            <pc:sldMasterMk cId="1993157215" sldId="2147483738"/>
            <pc:sldLayoutMk cId="111961983" sldId="2147483739"/>
          </pc:sldLayoutMkLst>
        </pc:sldLayoutChg>
        <pc:sldLayoutChg chg="add del">
          <pc:chgData name="Santiago Neira Hernandez" userId="acc68cb8-cb6b-4c86-9629-7a629cb50586" providerId="ADAL" clId="{7C278EB3-2D09-41D8-8403-62B1B027D659}" dt="2024-05-02T02:09:57.302" v="3780" actId="47"/>
          <pc:sldLayoutMkLst>
            <pc:docMk/>
            <pc:sldMasterMk cId="1993157215" sldId="2147483738"/>
            <pc:sldLayoutMk cId="2136714224" sldId="2147483740"/>
          </pc:sldLayoutMkLst>
        </pc:sldLayoutChg>
        <pc:sldLayoutChg chg="add del">
          <pc:chgData name="Santiago Neira Hernandez" userId="acc68cb8-cb6b-4c86-9629-7a629cb50586" providerId="ADAL" clId="{7C278EB3-2D09-41D8-8403-62B1B027D659}" dt="2024-05-02T02:09:57.302" v="3780" actId="47"/>
          <pc:sldLayoutMkLst>
            <pc:docMk/>
            <pc:sldMasterMk cId="1993157215" sldId="2147483738"/>
            <pc:sldLayoutMk cId="3956774638" sldId="2147483741"/>
          </pc:sldLayoutMkLst>
        </pc:sldLayoutChg>
        <pc:sldLayoutChg chg="add del">
          <pc:chgData name="Santiago Neira Hernandez" userId="acc68cb8-cb6b-4c86-9629-7a629cb50586" providerId="ADAL" clId="{7C278EB3-2D09-41D8-8403-62B1B027D659}" dt="2024-05-02T02:09:57.302" v="3780" actId="47"/>
          <pc:sldLayoutMkLst>
            <pc:docMk/>
            <pc:sldMasterMk cId="1993157215" sldId="2147483738"/>
            <pc:sldLayoutMk cId="1415784922" sldId="2147483742"/>
          </pc:sldLayoutMkLst>
        </pc:sldLayoutChg>
        <pc:sldLayoutChg chg="add del">
          <pc:chgData name="Santiago Neira Hernandez" userId="acc68cb8-cb6b-4c86-9629-7a629cb50586" providerId="ADAL" clId="{7C278EB3-2D09-41D8-8403-62B1B027D659}" dt="2024-05-02T02:09:57.302" v="3780" actId="47"/>
          <pc:sldLayoutMkLst>
            <pc:docMk/>
            <pc:sldMasterMk cId="1993157215" sldId="2147483738"/>
            <pc:sldLayoutMk cId="2038504719" sldId="2147483743"/>
          </pc:sldLayoutMkLst>
        </pc:sldLayoutChg>
        <pc:sldLayoutChg chg="add del">
          <pc:chgData name="Santiago Neira Hernandez" userId="acc68cb8-cb6b-4c86-9629-7a629cb50586" providerId="ADAL" clId="{7C278EB3-2D09-41D8-8403-62B1B027D659}" dt="2024-05-02T02:09:57.302" v="3780" actId="47"/>
          <pc:sldLayoutMkLst>
            <pc:docMk/>
            <pc:sldMasterMk cId="1993157215" sldId="2147483738"/>
            <pc:sldLayoutMk cId="2476907761" sldId="2147483744"/>
          </pc:sldLayoutMkLst>
        </pc:sldLayoutChg>
        <pc:sldLayoutChg chg="add del">
          <pc:chgData name="Santiago Neira Hernandez" userId="acc68cb8-cb6b-4c86-9629-7a629cb50586" providerId="ADAL" clId="{7C278EB3-2D09-41D8-8403-62B1B027D659}" dt="2024-05-02T02:09:57.302" v="3780" actId="47"/>
          <pc:sldLayoutMkLst>
            <pc:docMk/>
            <pc:sldMasterMk cId="1993157215" sldId="2147483738"/>
            <pc:sldLayoutMk cId="4291628575" sldId="2147483745"/>
          </pc:sldLayoutMkLst>
        </pc:sldLayoutChg>
        <pc:sldLayoutChg chg="add del">
          <pc:chgData name="Santiago Neira Hernandez" userId="acc68cb8-cb6b-4c86-9629-7a629cb50586" providerId="ADAL" clId="{7C278EB3-2D09-41D8-8403-62B1B027D659}" dt="2024-05-02T02:09:57.302" v="3780" actId="47"/>
          <pc:sldLayoutMkLst>
            <pc:docMk/>
            <pc:sldMasterMk cId="1993157215" sldId="2147483738"/>
            <pc:sldLayoutMk cId="2425978115" sldId="2147483746"/>
          </pc:sldLayoutMkLst>
        </pc:sldLayoutChg>
        <pc:sldLayoutChg chg="add del">
          <pc:chgData name="Santiago Neira Hernandez" userId="acc68cb8-cb6b-4c86-9629-7a629cb50586" providerId="ADAL" clId="{7C278EB3-2D09-41D8-8403-62B1B027D659}" dt="2024-05-02T02:09:57.302" v="3780" actId="47"/>
          <pc:sldLayoutMkLst>
            <pc:docMk/>
            <pc:sldMasterMk cId="1993157215" sldId="2147483738"/>
            <pc:sldLayoutMk cId="2471102931" sldId="2147483747"/>
          </pc:sldLayoutMkLst>
        </pc:sldLayoutChg>
        <pc:sldLayoutChg chg="add del">
          <pc:chgData name="Santiago Neira Hernandez" userId="acc68cb8-cb6b-4c86-9629-7a629cb50586" providerId="ADAL" clId="{7C278EB3-2D09-41D8-8403-62B1B027D659}" dt="2024-05-02T02:09:57.302" v="3780" actId="47"/>
          <pc:sldLayoutMkLst>
            <pc:docMk/>
            <pc:sldMasterMk cId="1993157215" sldId="2147483738"/>
            <pc:sldLayoutMk cId="3631199501" sldId="2147483748"/>
          </pc:sldLayoutMkLst>
        </pc:sldLayoutChg>
        <pc:sldLayoutChg chg="add del">
          <pc:chgData name="Santiago Neira Hernandez" userId="acc68cb8-cb6b-4c86-9629-7a629cb50586" providerId="ADAL" clId="{7C278EB3-2D09-41D8-8403-62B1B027D659}" dt="2024-05-02T02:09:57.302" v="3780" actId="47"/>
          <pc:sldLayoutMkLst>
            <pc:docMk/>
            <pc:sldMasterMk cId="1993157215" sldId="2147483738"/>
            <pc:sldLayoutMk cId="1356681570" sldId="214748374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D0D388-4E64-4DA8-AD96-316D23E60490}"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s-CO"/>
        </a:p>
      </dgm:t>
    </dgm:pt>
    <dgm:pt modelId="{9B26E218-BBA3-4213-B30B-D8BF932760E8}">
      <dgm:prSet phldrT="[Texto]"/>
      <dgm:spPr/>
      <dgm:t>
        <a:bodyPr/>
        <a:lstStyle/>
        <a:p>
          <a:pPr rtl="0"/>
          <a:r>
            <a:rPr lang="es-CO" dirty="0"/>
            <a:t>Machine learning</a:t>
          </a:r>
        </a:p>
      </dgm:t>
    </dgm:pt>
    <dgm:pt modelId="{D696C7DE-2853-4A12-A650-00FC26B4BDD7}" type="parTrans" cxnId="{250D0D6F-2FCF-46A1-B925-2AB591A5B265}">
      <dgm:prSet/>
      <dgm:spPr/>
      <dgm:t>
        <a:bodyPr/>
        <a:lstStyle/>
        <a:p>
          <a:endParaRPr lang="es-CO"/>
        </a:p>
      </dgm:t>
    </dgm:pt>
    <dgm:pt modelId="{06ED9822-AC48-4525-AC47-5CDF0745833B}" type="sibTrans" cxnId="{250D0D6F-2FCF-46A1-B925-2AB591A5B265}">
      <dgm:prSet/>
      <dgm:spPr/>
      <dgm:t>
        <a:bodyPr/>
        <a:lstStyle/>
        <a:p>
          <a:endParaRPr lang="es-CO"/>
        </a:p>
      </dgm:t>
    </dgm:pt>
    <dgm:pt modelId="{8D702CDA-F47A-46AC-B2B6-34EA93C55714}">
      <dgm:prSet phldrT="[Texto]"/>
      <dgm:spPr/>
      <dgm:t>
        <a:bodyPr/>
        <a:lstStyle/>
        <a:p>
          <a:pPr rtl="0"/>
          <a:r>
            <a:rPr lang="es-CO" dirty="0"/>
            <a:t>Aprendizaje supervisado</a:t>
          </a:r>
        </a:p>
      </dgm:t>
    </dgm:pt>
    <dgm:pt modelId="{AA23B6E6-5B6B-4528-B9A6-B55E11C26C4B}" type="parTrans" cxnId="{EFA93519-1F46-41DF-ABED-3645B9396505}">
      <dgm:prSet/>
      <dgm:spPr/>
      <dgm:t>
        <a:bodyPr/>
        <a:lstStyle/>
        <a:p>
          <a:pPr rtl="0"/>
          <a:endParaRPr lang="es-CO" dirty="0"/>
        </a:p>
      </dgm:t>
    </dgm:pt>
    <dgm:pt modelId="{3BC02439-4BD0-4056-AEFF-E9FC6F6B2F56}" type="sibTrans" cxnId="{EFA93519-1F46-41DF-ABED-3645B9396505}">
      <dgm:prSet/>
      <dgm:spPr/>
      <dgm:t>
        <a:bodyPr/>
        <a:lstStyle/>
        <a:p>
          <a:endParaRPr lang="es-CO"/>
        </a:p>
      </dgm:t>
    </dgm:pt>
    <dgm:pt modelId="{C30B4923-E124-4D9D-A8C9-387621BBD1F1}">
      <dgm:prSet phldrT="[Texto]"/>
      <dgm:spPr/>
      <dgm:t>
        <a:bodyPr/>
        <a:lstStyle/>
        <a:p>
          <a:pPr rtl="0"/>
          <a:r>
            <a:rPr lang="es-CO" dirty="0"/>
            <a:t>Aprendizaje no supervisado</a:t>
          </a:r>
        </a:p>
      </dgm:t>
    </dgm:pt>
    <dgm:pt modelId="{80AA2579-C4F2-4E24-985C-1D91290A433B}" type="parTrans" cxnId="{709C5619-9F96-4B77-A101-D3E3BA644977}">
      <dgm:prSet/>
      <dgm:spPr/>
      <dgm:t>
        <a:bodyPr/>
        <a:lstStyle/>
        <a:p>
          <a:pPr rtl="0"/>
          <a:endParaRPr lang="es-CO" dirty="0"/>
        </a:p>
      </dgm:t>
    </dgm:pt>
    <dgm:pt modelId="{729B2A97-738B-4735-8D24-0EED54AF1B95}" type="sibTrans" cxnId="{709C5619-9F96-4B77-A101-D3E3BA644977}">
      <dgm:prSet/>
      <dgm:spPr/>
      <dgm:t>
        <a:bodyPr/>
        <a:lstStyle/>
        <a:p>
          <a:endParaRPr lang="es-CO"/>
        </a:p>
      </dgm:t>
    </dgm:pt>
    <dgm:pt modelId="{474B5B85-F4CD-4EA0-BC0C-BCEECFD6672C}">
      <dgm:prSet phldrT="[Texto]"/>
      <dgm:spPr/>
      <dgm:t>
        <a:bodyPr/>
        <a:lstStyle/>
        <a:p>
          <a:pPr rtl="0"/>
          <a:r>
            <a:rPr lang="es-CO" dirty="0"/>
            <a:t>Clasificación</a:t>
          </a:r>
        </a:p>
      </dgm:t>
    </dgm:pt>
    <dgm:pt modelId="{7AC2A3BF-D92C-45E2-B097-2487FEB8053B}" type="parTrans" cxnId="{ECC89F0D-15E9-4F3A-B9D4-5AC6A87671AE}">
      <dgm:prSet/>
      <dgm:spPr/>
      <dgm:t>
        <a:bodyPr/>
        <a:lstStyle/>
        <a:p>
          <a:pPr rtl="0"/>
          <a:endParaRPr lang="es-CO" dirty="0"/>
        </a:p>
      </dgm:t>
    </dgm:pt>
    <dgm:pt modelId="{AF97BC86-7676-4E96-885A-54612B8A2BFD}" type="sibTrans" cxnId="{ECC89F0D-15E9-4F3A-B9D4-5AC6A87671AE}">
      <dgm:prSet/>
      <dgm:spPr/>
      <dgm:t>
        <a:bodyPr/>
        <a:lstStyle/>
        <a:p>
          <a:endParaRPr lang="es-CO"/>
        </a:p>
      </dgm:t>
    </dgm:pt>
    <dgm:pt modelId="{DE809812-0A10-4B74-9C66-8DB41F539365}">
      <dgm:prSet phldrT="[Texto]"/>
      <dgm:spPr/>
      <dgm:t>
        <a:bodyPr/>
        <a:lstStyle/>
        <a:p>
          <a:pPr rtl="0"/>
          <a:r>
            <a:rPr lang="es-CO" dirty="0" err="1"/>
            <a:t>Clustering</a:t>
          </a:r>
          <a:endParaRPr lang="es-CO" dirty="0"/>
        </a:p>
      </dgm:t>
    </dgm:pt>
    <dgm:pt modelId="{5F83B1F1-84FB-4CE4-8860-C0B8FB31B7E1}" type="parTrans" cxnId="{3F76AD46-3D1A-4018-89BF-C11F914DED13}">
      <dgm:prSet/>
      <dgm:spPr/>
      <dgm:t>
        <a:bodyPr/>
        <a:lstStyle/>
        <a:p>
          <a:pPr rtl="0"/>
          <a:endParaRPr lang="es-CO" dirty="0"/>
        </a:p>
      </dgm:t>
    </dgm:pt>
    <dgm:pt modelId="{1C9205E3-F46E-4BE7-BB26-95EFCDBDDE77}" type="sibTrans" cxnId="{3F76AD46-3D1A-4018-89BF-C11F914DED13}">
      <dgm:prSet/>
      <dgm:spPr/>
      <dgm:t>
        <a:bodyPr/>
        <a:lstStyle/>
        <a:p>
          <a:endParaRPr lang="es-CO"/>
        </a:p>
      </dgm:t>
    </dgm:pt>
    <dgm:pt modelId="{122565A1-5686-410A-923E-F9A7CA164028}">
      <dgm:prSet phldrT="[Texto]" custT="1"/>
      <dgm:spPr>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t>
        <a:bodyPr spcFirstLastPara="0" vert="horz" wrap="square" lIns="25400" tIns="25400" rIns="25400" bIns="25400" numCol="1" spcCol="1270" anchor="ctr" anchorCtr="0"/>
        <a:lstStyle/>
        <a:p>
          <a:pPr rtl="0"/>
          <a:r>
            <a:rPr lang="es-CO" sz="4000" kern="1200" noProof="0" dirty="0">
              <a:solidFill>
                <a:prstClr val="black">
                  <a:hueOff val="0"/>
                  <a:satOff val="0"/>
                  <a:lumOff val="0"/>
                  <a:alphaOff val="0"/>
                </a:prstClr>
              </a:solidFill>
              <a:latin typeface="Calibri"/>
              <a:ea typeface="+mn-ea"/>
              <a:cs typeface="+mn-cs"/>
            </a:rPr>
            <a:t>Regresión</a:t>
          </a:r>
        </a:p>
      </dgm:t>
    </dgm:pt>
    <dgm:pt modelId="{4ECB03F3-BFBC-4AE3-90F5-E1F8033AA849}" type="parTrans" cxnId="{4DB47BAB-8826-436C-A305-71B8BB913115}">
      <dgm:prSet/>
      <dgm:spPr/>
      <dgm:t>
        <a:bodyPr/>
        <a:lstStyle/>
        <a:p>
          <a:pPr rtl="0"/>
          <a:endParaRPr lang="es-CO" dirty="0"/>
        </a:p>
      </dgm:t>
    </dgm:pt>
    <dgm:pt modelId="{51396B0A-0C5A-4B67-A3F7-CC2DF43D4782}" type="sibTrans" cxnId="{4DB47BAB-8826-436C-A305-71B8BB913115}">
      <dgm:prSet/>
      <dgm:spPr/>
      <dgm:t>
        <a:bodyPr/>
        <a:lstStyle/>
        <a:p>
          <a:endParaRPr lang="es-CO"/>
        </a:p>
      </dgm:t>
    </dgm:pt>
    <dgm:pt modelId="{A07E5FC5-5C44-4471-A8E4-85F8005249BA}">
      <dgm:prSet phldrT="[Texto]"/>
      <dgm:spPr/>
      <dgm:t>
        <a:bodyPr/>
        <a:lstStyle/>
        <a:p>
          <a:pPr rtl="0"/>
          <a:r>
            <a:rPr lang="es-CO" dirty="0"/>
            <a:t>Reducción de dimensionalidad</a:t>
          </a:r>
        </a:p>
      </dgm:t>
    </dgm:pt>
    <dgm:pt modelId="{EE967C46-BA97-4914-8504-28B11DE068FD}" type="parTrans" cxnId="{18A501DB-567C-4810-8D9C-8DFF462A6AA8}">
      <dgm:prSet/>
      <dgm:spPr/>
      <dgm:t>
        <a:bodyPr/>
        <a:lstStyle/>
        <a:p>
          <a:pPr rtl="0"/>
          <a:endParaRPr lang="es-CO" dirty="0"/>
        </a:p>
      </dgm:t>
    </dgm:pt>
    <dgm:pt modelId="{BF6A8BD9-F454-4EAB-A567-C1FB439C86DC}" type="sibTrans" cxnId="{18A501DB-567C-4810-8D9C-8DFF462A6AA8}">
      <dgm:prSet/>
      <dgm:spPr/>
      <dgm:t>
        <a:bodyPr/>
        <a:lstStyle/>
        <a:p>
          <a:endParaRPr lang="es-CO"/>
        </a:p>
      </dgm:t>
    </dgm:pt>
    <dgm:pt modelId="{CA8DA0BE-A869-41CC-BF12-31159661F8DF}" type="pres">
      <dgm:prSet presAssocID="{F9D0D388-4E64-4DA8-AD96-316D23E60490}" presName="hierChild1" presStyleCnt="0">
        <dgm:presLayoutVars>
          <dgm:orgChart val="1"/>
          <dgm:chPref val="1"/>
          <dgm:dir/>
          <dgm:animOne val="branch"/>
          <dgm:animLvl val="lvl"/>
          <dgm:resizeHandles/>
        </dgm:presLayoutVars>
      </dgm:prSet>
      <dgm:spPr/>
    </dgm:pt>
    <dgm:pt modelId="{BD2C4535-2072-4356-8F99-F88C482BAB2C}" type="pres">
      <dgm:prSet presAssocID="{9B26E218-BBA3-4213-B30B-D8BF932760E8}" presName="hierRoot1" presStyleCnt="0">
        <dgm:presLayoutVars>
          <dgm:hierBranch val="init"/>
        </dgm:presLayoutVars>
      </dgm:prSet>
      <dgm:spPr/>
    </dgm:pt>
    <dgm:pt modelId="{3B147D21-8EF2-407E-80F2-26610F432BE7}" type="pres">
      <dgm:prSet presAssocID="{9B26E218-BBA3-4213-B30B-D8BF932760E8}" presName="rootComposite1" presStyleCnt="0"/>
      <dgm:spPr/>
    </dgm:pt>
    <dgm:pt modelId="{766B8987-8C6B-47ED-881E-F8CFB26D93A5}" type="pres">
      <dgm:prSet presAssocID="{9B26E218-BBA3-4213-B30B-D8BF932760E8}" presName="rootText1" presStyleLbl="node0" presStyleIdx="0" presStyleCnt="1">
        <dgm:presLayoutVars>
          <dgm:chPref val="3"/>
        </dgm:presLayoutVars>
      </dgm:prSet>
      <dgm:spPr/>
    </dgm:pt>
    <dgm:pt modelId="{5AC4DF34-0047-4104-A7B6-92BB9A1381C3}" type="pres">
      <dgm:prSet presAssocID="{9B26E218-BBA3-4213-B30B-D8BF932760E8}" presName="rootConnector1" presStyleLbl="node1" presStyleIdx="0" presStyleCnt="0"/>
      <dgm:spPr/>
    </dgm:pt>
    <dgm:pt modelId="{97993E8E-40B7-4EB8-A9E2-88896C1B7A98}" type="pres">
      <dgm:prSet presAssocID="{9B26E218-BBA3-4213-B30B-D8BF932760E8}" presName="hierChild2" presStyleCnt="0"/>
      <dgm:spPr/>
    </dgm:pt>
    <dgm:pt modelId="{8B12CD3E-61B8-45F1-89C2-FEE408716D30}" type="pres">
      <dgm:prSet presAssocID="{AA23B6E6-5B6B-4528-B9A6-B55E11C26C4B}" presName="Name37" presStyleLbl="parChTrans1D2" presStyleIdx="0" presStyleCnt="2"/>
      <dgm:spPr/>
    </dgm:pt>
    <dgm:pt modelId="{808C139C-6E16-48C3-A64E-981641289F71}" type="pres">
      <dgm:prSet presAssocID="{8D702CDA-F47A-46AC-B2B6-34EA93C55714}" presName="hierRoot2" presStyleCnt="0">
        <dgm:presLayoutVars>
          <dgm:hierBranch val="init"/>
        </dgm:presLayoutVars>
      </dgm:prSet>
      <dgm:spPr/>
    </dgm:pt>
    <dgm:pt modelId="{BDABC65F-71AB-4738-A7E1-927FB1C5E48C}" type="pres">
      <dgm:prSet presAssocID="{8D702CDA-F47A-46AC-B2B6-34EA93C55714}" presName="rootComposite" presStyleCnt="0"/>
      <dgm:spPr/>
    </dgm:pt>
    <dgm:pt modelId="{DCC92113-9864-4407-9D9A-E3FBA51C0C4B}" type="pres">
      <dgm:prSet presAssocID="{8D702CDA-F47A-46AC-B2B6-34EA93C55714}" presName="rootText" presStyleLbl="node2" presStyleIdx="0" presStyleCnt="2">
        <dgm:presLayoutVars>
          <dgm:chPref val="3"/>
        </dgm:presLayoutVars>
      </dgm:prSet>
      <dgm:spPr/>
    </dgm:pt>
    <dgm:pt modelId="{280ACB0C-F361-4BED-870E-2501DE561DEA}" type="pres">
      <dgm:prSet presAssocID="{8D702CDA-F47A-46AC-B2B6-34EA93C55714}" presName="rootConnector" presStyleLbl="node2" presStyleIdx="0" presStyleCnt="2"/>
      <dgm:spPr/>
    </dgm:pt>
    <dgm:pt modelId="{2F6BF43C-6214-40CA-9498-FBDE8095B1A8}" type="pres">
      <dgm:prSet presAssocID="{8D702CDA-F47A-46AC-B2B6-34EA93C55714}" presName="hierChild4" presStyleCnt="0"/>
      <dgm:spPr/>
    </dgm:pt>
    <dgm:pt modelId="{0E975A5B-5C93-4FA0-BF5A-E15E57C89460}" type="pres">
      <dgm:prSet presAssocID="{7AC2A3BF-D92C-45E2-B097-2487FEB8053B}" presName="Name37" presStyleLbl="parChTrans1D3" presStyleIdx="0" presStyleCnt="4"/>
      <dgm:spPr/>
    </dgm:pt>
    <dgm:pt modelId="{BE8F353C-5DE0-4437-AC4F-BA7827615039}" type="pres">
      <dgm:prSet presAssocID="{474B5B85-F4CD-4EA0-BC0C-BCEECFD6672C}" presName="hierRoot2" presStyleCnt="0">
        <dgm:presLayoutVars>
          <dgm:hierBranch val="init"/>
        </dgm:presLayoutVars>
      </dgm:prSet>
      <dgm:spPr/>
    </dgm:pt>
    <dgm:pt modelId="{906BDC9E-B486-4D20-9460-D851A70ECEA3}" type="pres">
      <dgm:prSet presAssocID="{474B5B85-F4CD-4EA0-BC0C-BCEECFD6672C}" presName="rootComposite" presStyleCnt="0"/>
      <dgm:spPr/>
    </dgm:pt>
    <dgm:pt modelId="{7F9AAB85-63E6-4465-B9D6-FB50E02F4325}" type="pres">
      <dgm:prSet presAssocID="{474B5B85-F4CD-4EA0-BC0C-BCEECFD6672C}" presName="rootText" presStyleLbl="node3" presStyleIdx="0" presStyleCnt="4">
        <dgm:presLayoutVars>
          <dgm:chPref val="3"/>
        </dgm:presLayoutVars>
      </dgm:prSet>
      <dgm:spPr/>
    </dgm:pt>
    <dgm:pt modelId="{3ACAC562-813A-481C-B7BE-B15AF772F0EC}" type="pres">
      <dgm:prSet presAssocID="{474B5B85-F4CD-4EA0-BC0C-BCEECFD6672C}" presName="rootConnector" presStyleLbl="node3" presStyleIdx="0" presStyleCnt="4"/>
      <dgm:spPr/>
    </dgm:pt>
    <dgm:pt modelId="{14F3D21E-BB09-4645-ABDD-3CD25D0E7418}" type="pres">
      <dgm:prSet presAssocID="{474B5B85-F4CD-4EA0-BC0C-BCEECFD6672C}" presName="hierChild4" presStyleCnt="0"/>
      <dgm:spPr/>
    </dgm:pt>
    <dgm:pt modelId="{9A17D2CC-C597-4CDE-A09A-033BA038C838}" type="pres">
      <dgm:prSet presAssocID="{474B5B85-F4CD-4EA0-BC0C-BCEECFD6672C}" presName="hierChild5" presStyleCnt="0"/>
      <dgm:spPr/>
    </dgm:pt>
    <dgm:pt modelId="{71AAB949-9B69-4DAF-848C-BE238AC1C610}" type="pres">
      <dgm:prSet presAssocID="{4ECB03F3-BFBC-4AE3-90F5-E1F8033AA849}" presName="Name37" presStyleLbl="parChTrans1D3" presStyleIdx="1" presStyleCnt="4"/>
      <dgm:spPr/>
    </dgm:pt>
    <dgm:pt modelId="{E5556254-8BCB-47EF-B7E1-5D6D8A9A5053}" type="pres">
      <dgm:prSet presAssocID="{122565A1-5686-410A-923E-F9A7CA164028}" presName="hierRoot2" presStyleCnt="0">
        <dgm:presLayoutVars>
          <dgm:hierBranch val="init"/>
        </dgm:presLayoutVars>
      </dgm:prSet>
      <dgm:spPr/>
    </dgm:pt>
    <dgm:pt modelId="{744C36AD-10B4-4D29-BD09-A38924064C6D}" type="pres">
      <dgm:prSet presAssocID="{122565A1-5686-410A-923E-F9A7CA164028}" presName="rootComposite" presStyleCnt="0"/>
      <dgm:spPr/>
    </dgm:pt>
    <dgm:pt modelId="{0C239908-F992-4839-A56B-B24DDA9D14FF}" type="pres">
      <dgm:prSet presAssocID="{122565A1-5686-410A-923E-F9A7CA164028}" presName="rootText" presStyleLbl="node3" presStyleIdx="1" presStyleCnt="4">
        <dgm:presLayoutVars>
          <dgm:chPref val="3"/>
        </dgm:presLayoutVars>
      </dgm:prSet>
      <dgm:spPr>
        <a:xfrm>
          <a:off x="3480882" y="7480945"/>
          <a:ext cx="3510368" cy="1755184"/>
        </a:xfrm>
        <a:prstGeom prst="rect">
          <a:avLst/>
        </a:prstGeom>
      </dgm:spPr>
    </dgm:pt>
    <dgm:pt modelId="{0230DFB5-4FD7-4BBB-AAF5-8F4E34166C32}" type="pres">
      <dgm:prSet presAssocID="{122565A1-5686-410A-923E-F9A7CA164028}" presName="rootConnector" presStyleLbl="node3" presStyleIdx="1" presStyleCnt="4"/>
      <dgm:spPr/>
    </dgm:pt>
    <dgm:pt modelId="{60C3EAE1-B704-43A1-8E87-F77B28BFC26C}" type="pres">
      <dgm:prSet presAssocID="{122565A1-5686-410A-923E-F9A7CA164028}" presName="hierChild4" presStyleCnt="0"/>
      <dgm:spPr/>
    </dgm:pt>
    <dgm:pt modelId="{9F73E987-7A1A-4D95-982B-DD009D4C52EB}" type="pres">
      <dgm:prSet presAssocID="{122565A1-5686-410A-923E-F9A7CA164028}" presName="hierChild5" presStyleCnt="0"/>
      <dgm:spPr/>
    </dgm:pt>
    <dgm:pt modelId="{190C42D0-ABBD-4B61-8DFD-773579AFD96E}" type="pres">
      <dgm:prSet presAssocID="{8D702CDA-F47A-46AC-B2B6-34EA93C55714}" presName="hierChild5" presStyleCnt="0"/>
      <dgm:spPr/>
    </dgm:pt>
    <dgm:pt modelId="{2F55F7F8-D1C7-43B9-BD0D-292C4A2D7443}" type="pres">
      <dgm:prSet presAssocID="{80AA2579-C4F2-4E24-985C-1D91290A433B}" presName="Name37" presStyleLbl="parChTrans1D2" presStyleIdx="1" presStyleCnt="2"/>
      <dgm:spPr/>
    </dgm:pt>
    <dgm:pt modelId="{B161BF3A-6ED6-4C5A-88AB-A7D3FF49F841}" type="pres">
      <dgm:prSet presAssocID="{C30B4923-E124-4D9D-A8C9-387621BBD1F1}" presName="hierRoot2" presStyleCnt="0">
        <dgm:presLayoutVars>
          <dgm:hierBranch val="init"/>
        </dgm:presLayoutVars>
      </dgm:prSet>
      <dgm:spPr/>
    </dgm:pt>
    <dgm:pt modelId="{20B7B5D2-3456-4755-9094-6D1C7637F176}" type="pres">
      <dgm:prSet presAssocID="{C30B4923-E124-4D9D-A8C9-387621BBD1F1}" presName="rootComposite" presStyleCnt="0"/>
      <dgm:spPr/>
    </dgm:pt>
    <dgm:pt modelId="{A1B3F227-6189-45F1-BF9C-9C2FBC7A31A3}" type="pres">
      <dgm:prSet presAssocID="{C30B4923-E124-4D9D-A8C9-387621BBD1F1}" presName="rootText" presStyleLbl="node2" presStyleIdx="1" presStyleCnt="2" custLinFactNeighborX="24421" custLinFactNeighborY="-1403">
        <dgm:presLayoutVars>
          <dgm:chPref val="3"/>
        </dgm:presLayoutVars>
      </dgm:prSet>
      <dgm:spPr/>
    </dgm:pt>
    <dgm:pt modelId="{2C265E2B-37FC-440E-A656-1CAC383A08D5}" type="pres">
      <dgm:prSet presAssocID="{C30B4923-E124-4D9D-A8C9-387621BBD1F1}" presName="rootConnector" presStyleLbl="node2" presStyleIdx="1" presStyleCnt="2"/>
      <dgm:spPr/>
    </dgm:pt>
    <dgm:pt modelId="{4F0EF97F-0558-4F3D-9BC3-27953FA59754}" type="pres">
      <dgm:prSet presAssocID="{C30B4923-E124-4D9D-A8C9-387621BBD1F1}" presName="hierChild4" presStyleCnt="0"/>
      <dgm:spPr/>
    </dgm:pt>
    <dgm:pt modelId="{AFB020AB-A6EA-4985-AFB2-1551B7E76542}" type="pres">
      <dgm:prSet presAssocID="{5F83B1F1-84FB-4CE4-8860-C0B8FB31B7E1}" presName="Name37" presStyleLbl="parChTrans1D3" presStyleIdx="2" presStyleCnt="4"/>
      <dgm:spPr/>
    </dgm:pt>
    <dgm:pt modelId="{BE16258D-C723-40C1-9F60-CD18176ABDCF}" type="pres">
      <dgm:prSet presAssocID="{DE809812-0A10-4B74-9C66-8DB41F539365}" presName="hierRoot2" presStyleCnt="0">
        <dgm:presLayoutVars>
          <dgm:hierBranch val="init"/>
        </dgm:presLayoutVars>
      </dgm:prSet>
      <dgm:spPr/>
    </dgm:pt>
    <dgm:pt modelId="{9BE06365-FBB9-4870-8953-CC5045FBB3F3}" type="pres">
      <dgm:prSet presAssocID="{DE809812-0A10-4B74-9C66-8DB41F539365}" presName="rootComposite" presStyleCnt="0"/>
      <dgm:spPr/>
    </dgm:pt>
    <dgm:pt modelId="{33794CAF-37B9-496C-A5A1-532E4BEB9C19}" type="pres">
      <dgm:prSet presAssocID="{DE809812-0A10-4B74-9C66-8DB41F539365}" presName="rootText" presStyleLbl="node3" presStyleIdx="2" presStyleCnt="4" custLinFactNeighborX="40701" custLinFactNeighborY="-3204">
        <dgm:presLayoutVars>
          <dgm:chPref val="3"/>
        </dgm:presLayoutVars>
      </dgm:prSet>
      <dgm:spPr/>
    </dgm:pt>
    <dgm:pt modelId="{55B7E417-F3A1-4D18-A209-1398A8742CC0}" type="pres">
      <dgm:prSet presAssocID="{DE809812-0A10-4B74-9C66-8DB41F539365}" presName="rootConnector" presStyleLbl="node3" presStyleIdx="2" presStyleCnt="4"/>
      <dgm:spPr/>
    </dgm:pt>
    <dgm:pt modelId="{3CAA8482-153A-4937-BDD5-01112581EE36}" type="pres">
      <dgm:prSet presAssocID="{DE809812-0A10-4B74-9C66-8DB41F539365}" presName="hierChild4" presStyleCnt="0"/>
      <dgm:spPr/>
    </dgm:pt>
    <dgm:pt modelId="{6E7961E3-36ED-4EC1-9FD9-3B0E862E282D}" type="pres">
      <dgm:prSet presAssocID="{DE809812-0A10-4B74-9C66-8DB41F539365}" presName="hierChild5" presStyleCnt="0"/>
      <dgm:spPr/>
    </dgm:pt>
    <dgm:pt modelId="{B4B4C4D1-9351-4327-ADEE-E4D25E89BFCF}" type="pres">
      <dgm:prSet presAssocID="{EE967C46-BA97-4914-8504-28B11DE068FD}" presName="Name37" presStyleLbl="parChTrans1D3" presStyleIdx="3" presStyleCnt="4"/>
      <dgm:spPr/>
    </dgm:pt>
    <dgm:pt modelId="{5B5B92E4-FC48-40C2-8F43-F8E72827D4C4}" type="pres">
      <dgm:prSet presAssocID="{A07E5FC5-5C44-4471-A8E4-85F8005249BA}" presName="hierRoot2" presStyleCnt="0">
        <dgm:presLayoutVars>
          <dgm:hierBranch val="init"/>
        </dgm:presLayoutVars>
      </dgm:prSet>
      <dgm:spPr/>
    </dgm:pt>
    <dgm:pt modelId="{FE6752A3-5921-4B63-9F76-762FDD7AF06B}" type="pres">
      <dgm:prSet presAssocID="{A07E5FC5-5C44-4471-A8E4-85F8005249BA}" presName="rootComposite" presStyleCnt="0"/>
      <dgm:spPr/>
    </dgm:pt>
    <dgm:pt modelId="{D4B005F1-E7E3-4C80-9ACD-29F3E16A0E80}" type="pres">
      <dgm:prSet presAssocID="{A07E5FC5-5C44-4471-A8E4-85F8005249BA}" presName="rootText" presStyleLbl="node3" presStyleIdx="3" presStyleCnt="4" custLinFactNeighborX="45042" custLinFactNeighborY="-8683">
        <dgm:presLayoutVars>
          <dgm:chPref val="3"/>
        </dgm:presLayoutVars>
      </dgm:prSet>
      <dgm:spPr/>
    </dgm:pt>
    <dgm:pt modelId="{2F9F8E19-4386-4794-BE25-AD488C72ACF2}" type="pres">
      <dgm:prSet presAssocID="{A07E5FC5-5C44-4471-A8E4-85F8005249BA}" presName="rootConnector" presStyleLbl="node3" presStyleIdx="3" presStyleCnt="4"/>
      <dgm:spPr/>
    </dgm:pt>
    <dgm:pt modelId="{78467FB4-849E-4968-9BD8-7FB55E3975A9}" type="pres">
      <dgm:prSet presAssocID="{A07E5FC5-5C44-4471-A8E4-85F8005249BA}" presName="hierChild4" presStyleCnt="0"/>
      <dgm:spPr/>
    </dgm:pt>
    <dgm:pt modelId="{5972575F-17A1-4382-A334-84912AA28115}" type="pres">
      <dgm:prSet presAssocID="{A07E5FC5-5C44-4471-A8E4-85F8005249BA}" presName="hierChild5" presStyleCnt="0"/>
      <dgm:spPr/>
    </dgm:pt>
    <dgm:pt modelId="{6FE5F641-9031-4D50-B0C4-D4E38365959A}" type="pres">
      <dgm:prSet presAssocID="{C30B4923-E124-4D9D-A8C9-387621BBD1F1}" presName="hierChild5" presStyleCnt="0"/>
      <dgm:spPr/>
    </dgm:pt>
    <dgm:pt modelId="{F83B8F8D-A963-44C9-9E8B-B9C990393669}" type="pres">
      <dgm:prSet presAssocID="{9B26E218-BBA3-4213-B30B-D8BF932760E8}" presName="hierChild3" presStyleCnt="0"/>
      <dgm:spPr/>
    </dgm:pt>
  </dgm:ptLst>
  <dgm:cxnLst>
    <dgm:cxn modelId="{883E5800-7951-4F40-A154-A7C5122C9E9B}" type="presOf" srcId="{DE809812-0A10-4B74-9C66-8DB41F539365}" destId="{55B7E417-F3A1-4D18-A209-1398A8742CC0}" srcOrd="1" destOrd="0" presId="urn:microsoft.com/office/officeart/2005/8/layout/orgChart1"/>
    <dgm:cxn modelId="{ECC89F0D-15E9-4F3A-B9D4-5AC6A87671AE}" srcId="{8D702CDA-F47A-46AC-B2B6-34EA93C55714}" destId="{474B5B85-F4CD-4EA0-BC0C-BCEECFD6672C}" srcOrd="0" destOrd="0" parTransId="{7AC2A3BF-D92C-45E2-B097-2487FEB8053B}" sibTransId="{AF97BC86-7676-4E96-885A-54612B8A2BFD}"/>
    <dgm:cxn modelId="{EE617917-E1A1-4F2A-B158-6564BF76861E}" type="presOf" srcId="{5F83B1F1-84FB-4CE4-8860-C0B8FB31B7E1}" destId="{AFB020AB-A6EA-4985-AFB2-1551B7E76542}" srcOrd="0" destOrd="0" presId="urn:microsoft.com/office/officeart/2005/8/layout/orgChart1"/>
    <dgm:cxn modelId="{275D0718-C537-4E64-B545-973D686E9C4F}" type="presOf" srcId="{A07E5FC5-5C44-4471-A8E4-85F8005249BA}" destId="{2F9F8E19-4386-4794-BE25-AD488C72ACF2}" srcOrd="1" destOrd="0" presId="urn:microsoft.com/office/officeart/2005/8/layout/orgChart1"/>
    <dgm:cxn modelId="{EFA93519-1F46-41DF-ABED-3645B9396505}" srcId="{9B26E218-BBA3-4213-B30B-D8BF932760E8}" destId="{8D702CDA-F47A-46AC-B2B6-34EA93C55714}" srcOrd="0" destOrd="0" parTransId="{AA23B6E6-5B6B-4528-B9A6-B55E11C26C4B}" sibTransId="{3BC02439-4BD0-4056-AEFF-E9FC6F6B2F56}"/>
    <dgm:cxn modelId="{709C5619-9F96-4B77-A101-D3E3BA644977}" srcId="{9B26E218-BBA3-4213-B30B-D8BF932760E8}" destId="{C30B4923-E124-4D9D-A8C9-387621BBD1F1}" srcOrd="1" destOrd="0" parTransId="{80AA2579-C4F2-4E24-985C-1D91290A433B}" sibTransId="{729B2A97-738B-4735-8D24-0EED54AF1B95}"/>
    <dgm:cxn modelId="{89750A1A-9B84-4CCF-9B40-21B2F3AF9165}" type="presOf" srcId="{7AC2A3BF-D92C-45E2-B097-2487FEB8053B}" destId="{0E975A5B-5C93-4FA0-BF5A-E15E57C89460}" srcOrd="0" destOrd="0" presId="urn:microsoft.com/office/officeart/2005/8/layout/orgChart1"/>
    <dgm:cxn modelId="{1DD1AD1F-7B3E-43B0-9BA9-D8A77DB504F5}" type="presOf" srcId="{122565A1-5686-410A-923E-F9A7CA164028}" destId="{0C239908-F992-4839-A56B-B24DDA9D14FF}" srcOrd="0" destOrd="0" presId="urn:microsoft.com/office/officeart/2005/8/layout/orgChart1"/>
    <dgm:cxn modelId="{3BFC8D38-5ADF-4C12-B7E0-7CC7A11C3366}" type="presOf" srcId="{4ECB03F3-BFBC-4AE3-90F5-E1F8033AA849}" destId="{71AAB949-9B69-4DAF-848C-BE238AC1C610}" srcOrd="0" destOrd="0" presId="urn:microsoft.com/office/officeart/2005/8/layout/orgChart1"/>
    <dgm:cxn modelId="{B56F5466-E9B4-48C1-8559-D4B4F731F476}" type="presOf" srcId="{C30B4923-E124-4D9D-A8C9-387621BBD1F1}" destId="{A1B3F227-6189-45F1-BF9C-9C2FBC7A31A3}" srcOrd="0" destOrd="0" presId="urn:microsoft.com/office/officeart/2005/8/layout/orgChart1"/>
    <dgm:cxn modelId="{3F76AD46-3D1A-4018-89BF-C11F914DED13}" srcId="{C30B4923-E124-4D9D-A8C9-387621BBD1F1}" destId="{DE809812-0A10-4B74-9C66-8DB41F539365}" srcOrd="0" destOrd="0" parTransId="{5F83B1F1-84FB-4CE4-8860-C0B8FB31B7E1}" sibTransId="{1C9205E3-F46E-4BE7-BB26-95EFCDBDDE77}"/>
    <dgm:cxn modelId="{9528B16C-603F-46C7-87D8-4945F966549B}" type="presOf" srcId="{DE809812-0A10-4B74-9C66-8DB41F539365}" destId="{33794CAF-37B9-496C-A5A1-532E4BEB9C19}" srcOrd="0" destOrd="0" presId="urn:microsoft.com/office/officeart/2005/8/layout/orgChart1"/>
    <dgm:cxn modelId="{250D0D6F-2FCF-46A1-B925-2AB591A5B265}" srcId="{F9D0D388-4E64-4DA8-AD96-316D23E60490}" destId="{9B26E218-BBA3-4213-B30B-D8BF932760E8}" srcOrd="0" destOrd="0" parTransId="{D696C7DE-2853-4A12-A650-00FC26B4BDD7}" sibTransId="{06ED9822-AC48-4525-AC47-5CDF0745833B}"/>
    <dgm:cxn modelId="{6D23E650-3E83-4C34-BABE-A1014848DCAF}" type="presOf" srcId="{AA23B6E6-5B6B-4528-B9A6-B55E11C26C4B}" destId="{8B12CD3E-61B8-45F1-89C2-FEE408716D30}" srcOrd="0" destOrd="0" presId="urn:microsoft.com/office/officeart/2005/8/layout/orgChart1"/>
    <dgm:cxn modelId="{FA020252-4FB4-44AB-9A54-4B052A9ED949}" type="presOf" srcId="{80AA2579-C4F2-4E24-985C-1D91290A433B}" destId="{2F55F7F8-D1C7-43B9-BD0D-292C4A2D7443}" srcOrd="0" destOrd="0" presId="urn:microsoft.com/office/officeart/2005/8/layout/orgChart1"/>
    <dgm:cxn modelId="{B9197184-EA5C-476D-85E7-99720BFEAC82}" type="presOf" srcId="{8D702CDA-F47A-46AC-B2B6-34EA93C55714}" destId="{280ACB0C-F361-4BED-870E-2501DE561DEA}" srcOrd="1" destOrd="0" presId="urn:microsoft.com/office/officeart/2005/8/layout/orgChart1"/>
    <dgm:cxn modelId="{B6D70087-DE0B-445E-AB9B-5D9EBE866605}" type="presOf" srcId="{9B26E218-BBA3-4213-B30B-D8BF932760E8}" destId="{5AC4DF34-0047-4104-A7B6-92BB9A1381C3}" srcOrd="1" destOrd="0" presId="urn:microsoft.com/office/officeart/2005/8/layout/orgChart1"/>
    <dgm:cxn modelId="{F1FD8F8F-C46A-42B1-B7BF-6F16AF4ED717}" type="presOf" srcId="{C30B4923-E124-4D9D-A8C9-387621BBD1F1}" destId="{2C265E2B-37FC-440E-A656-1CAC383A08D5}" srcOrd="1" destOrd="0" presId="urn:microsoft.com/office/officeart/2005/8/layout/orgChart1"/>
    <dgm:cxn modelId="{1CEF7497-CBE3-412C-96D6-DEA418E3EDEC}" type="presOf" srcId="{F9D0D388-4E64-4DA8-AD96-316D23E60490}" destId="{CA8DA0BE-A869-41CC-BF12-31159661F8DF}" srcOrd="0" destOrd="0" presId="urn:microsoft.com/office/officeart/2005/8/layout/orgChart1"/>
    <dgm:cxn modelId="{4DB47BAB-8826-436C-A305-71B8BB913115}" srcId="{8D702CDA-F47A-46AC-B2B6-34EA93C55714}" destId="{122565A1-5686-410A-923E-F9A7CA164028}" srcOrd="1" destOrd="0" parTransId="{4ECB03F3-BFBC-4AE3-90F5-E1F8033AA849}" sibTransId="{51396B0A-0C5A-4B67-A3F7-CC2DF43D4782}"/>
    <dgm:cxn modelId="{7EDB3FC5-6DFD-4CB7-9152-BDA55B4A3C9D}" type="presOf" srcId="{8D702CDA-F47A-46AC-B2B6-34EA93C55714}" destId="{DCC92113-9864-4407-9D9A-E3FBA51C0C4B}" srcOrd="0" destOrd="0" presId="urn:microsoft.com/office/officeart/2005/8/layout/orgChart1"/>
    <dgm:cxn modelId="{6D84E9C8-CE81-4243-88C2-D99E99E51D1C}" type="presOf" srcId="{9B26E218-BBA3-4213-B30B-D8BF932760E8}" destId="{766B8987-8C6B-47ED-881E-F8CFB26D93A5}" srcOrd="0" destOrd="0" presId="urn:microsoft.com/office/officeart/2005/8/layout/orgChart1"/>
    <dgm:cxn modelId="{05A846D4-D39A-448B-B5A5-AFB822B6B135}" type="presOf" srcId="{474B5B85-F4CD-4EA0-BC0C-BCEECFD6672C}" destId="{3ACAC562-813A-481C-B7BE-B15AF772F0EC}" srcOrd="1" destOrd="0" presId="urn:microsoft.com/office/officeart/2005/8/layout/orgChart1"/>
    <dgm:cxn modelId="{C6F07ED8-DD86-4A1A-8448-D3A7DBC6FAA4}" type="presOf" srcId="{122565A1-5686-410A-923E-F9A7CA164028}" destId="{0230DFB5-4FD7-4BBB-AAF5-8F4E34166C32}" srcOrd="1" destOrd="0" presId="urn:microsoft.com/office/officeart/2005/8/layout/orgChart1"/>
    <dgm:cxn modelId="{18A501DB-567C-4810-8D9C-8DFF462A6AA8}" srcId="{C30B4923-E124-4D9D-A8C9-387621BBD1F1}" destId="{A07E5FC5-5C44-4471-A8E4-85F8005249BA}" srcOrd="1" destOrd="0" parTransId="{EE967C46-BA97-4914-8504-28B11DE068FD}" sibTransId="{BF6A8BD9-F454-4EAB-A567-C1FB439C86DC}"/>
    <dgm:cxn modelId="{4B8171E4-A308-4A26-A214-8A376AA31C64}" type="presOf" srcId="{474B5B85-F4CD-4EA0-BC0C-BCEECFD6672C}" destId="{7F9AAB85-63E6-4465-B9D6-FB50E02F4325}" srcOrd="0" destOrd="0" presId="urn:microsoft.com/office/officeart/2005/8/layout/orgChart1"/>
    <dgm:cxn modelId="{ABB16FED-2414-40C2-8A2D-C62C2070143E}" type="presOf" srcId="{EE967C46-BA97-4914-8504-28B11DE068FD}" destId="{B4B4C4D1-9351-4327-ADEE-E4D25E89BFCF}" srcOrd="0" destOrd="0" presId="urn:microsoft.com/office/officeart/2005/8/layout/orgChart1"/>
    <dgm:cxn modelId="{36AF66EE-1CA8-44B0-BB75-ED65442166AB}" type="presOf" srcId="{A07E5FC5-5C44-4471-A8E4-85F8005249BA}" destId="{D4B005F1-E7E3-4C80-9ACD-29F3E16A0E80}" srcOrd="0" destOrd="0" presId="urn:microsoft.com/office/officeart/2005/8/layout/orgChart1"/>
    <dgm:cxn modelId="{86493DE6-90AA-46AB-9020-38ECFB00BA7A}" type="presParOf" srcId="{CA8DA0BE-A869-41CC-BF12-31159661F8DF}" destId="{BD2C4535-2072-4356-8F99-F88C482BAB2C}" srcOrd="0" destOrd="0" presId="urn:microsoft.com/office/officeart/2005/8/layout/orgChart1"/>
    <dgm:cxn modelId="{197172B4-4ACF-41BB-A847-75F5D9EFAECB}" type="presParOf" srcId="{BD2C4535-2072-4356-8F99-F88C482BAB2C}" destId="{3B147D21-8EF2-407E-80F2-26610F432BE7}" srcOrd="0" destOrd="0" presId="urn:microsoft.com/office/officeart/2005/8/layout/orgChart1"/>
    <dgm:cxn modelId="{772217F7-57EF-4CBE-8FED-A0B4542315FD}" type="presParOf" srcId="{3B147D21-8EF2-407E-80F2-26610F432BE7}" destId="{766B8987-8C6B-47ED-881E-F8CFB26D93A5}" srcOrd="0" destOrd="0" presId="urn:microsoft.com/office/officeart/2005/8/layout/orgChart1"/>
    <dgm:cxn modelId="{15F10AC5-92D1-400C-B40B-D56DBC7642D4}" type="presParOf" srcId="{3B147D21-8EF2-407E-80F2-26610F432BE7}" destId="{5AC4DF34-0047-4104-A7B6-92BB9A1381C3}" srcOrd="1" destOrd="0" presId="urn:microsoft.com/office/officeart/2005/8/layout/orgChart1"/>
    <dgm:cxn modelId="{9F41B987-3F4C-4FA9-86BC-53FC5B0555E4}" type="presParOf" srcId="{BD2C4535-2072-4356-8F99-F88C482BAB2C}" destId="{97993E8E-40B7-4EB8-A9E2-88896C1B7A98}" srcOrd="1" destOrd="0" presId="urn:microsoft.com/office/officeart/2005/8/layout/orgChart1"/>
    <dgm:cxn modelId="{F95A5C61-6570-4823-B2BA-4FB2C55C93D6}" type="presParOf" srcId="{97993E8E-40B7-4EB8-A9E2-88896C1B7A98}" destId="{8B12CD3E-61B8-45F1-89C2-FEE408716D30}" srcOrd="0" destOrd="0" presId="urn:microsoft.com/office/officeart/2005/8/layout/orgChart1"/>
    <dgm:cxn modelId="{8B7C5010-C6B9-471F-9A49-2CE6AEDD8A57}" type="presParOf" srcId="{97993E8E-40B7-4EB8-A9E2-88896C1B7A98}" destId="{808C139C-6E16-48C3-A64E-981641289F71}" srcOrd="1" destOrd="0" presId="urn:microsoft.com/office/officeart/2005/8/layout/orgChart1"/>
    <dgm:cxn modelId="{CEC723F8-2DB1-4E02-8D5E-C406AB762DC7}" type="presParOf" srcId="{808C139C-6E16-48C3-A64E-981641289F71}" destId="{BDABC65F-71AB-4738-A7E1-927FB1C5E48C}" srcOrd="0" destOrd="0" presId="urn:microsoft.com/office/officeart/2005/8/layout/orgChart1"/>
    <dgm:cxn modelId="{86E195EF-E121-42F7-B500-8566E6901358}" type="presParOf" srcId="{BDABC65F-71AB-4738-A7E1-927FB1C5E48C}" destId="{DCC92113-9864-4407-9D9A-E3FBA51C0C4B}" srcOrd="0" destOrd="0" presId="urn:microsoft.com/office/officeart/2005/8/layout/orgChart1"/>
    <dgm:cxn modelId="{948EEB6A-C9DE-4FBC-867E-CAC503534F28}" type="presParOf" srcId="{BDABC65F-71AB-4738-A7E1-927FB1C5E48C}" destId="{280ACB0C-F361-4BED-870E-2501DE561DEA}" srcOrd="1" destOrd="0" presId="urn:microsoft.com/office/officeart/2005/8/layout/orgChart1"/>
    <dgm:cxn modelId="{B89F8515-0303-4E95-8385-C2AC3CFD4FA7}" type="presParOf" srcId="{808C139C-6E16-48C3-A64E-981641289F71}" destId="{2F6BF43C-6214-40CA-9498-FBDE8095B1A8}" srcOrd="1" destOrd="0" presId="urn:microsoft.com/office/officeart/2005/8/layout/orgChart1"/>
    <dgm:cxn modelId="{529DDD77-BAE2-44A8-B7E8-7AC577B584B3}" type="presParOf" srcId="{2F6BF43C-6214-40CA-9498-FBDE8095B1A8}" destId="{0E975A5B-5C93-4FA0-BF5A-E15E57C89460}" srcOrd="0" destOrd="0" presId="urn:microsoft.com/office/officeart/2005/8/layout/orgChart1"/>
    <dgm:cxn modelId="{73E8A7A8-8C3D-404B-8F7E-E83C65D67B49}" type="presParOf" srcId="{2F6BF43C-6214-40CA-9498-FBDE8095B1A8}" destId="{BE8F353C-5DE0-4437-AC4F-BA7827615039}" srcOrd="1" destOrd="0" presId="urn:microsoft.com/office/officeart/2005/8/layout/orgChart1"/>
    <dgm:cxn modelId="{74EF8F15-B2F2-4C39-9B5F-4366760F3A4C}" type="presParOf" srcId="{BE8F353C-5DE0-4437-AC4F-BA7827615039}" destId="{906BDC9E-B486-4D20-9460-D851A70ECEA3}" srcOrd="0" destOrd="0" presId="urn:microsoft.com/office/officeart/2005/8/layout/orgChart1"/>
    <dgm:cxn modelId="{FB4E8A39-D27F-45D0-82B8-294B14508113}" type="presParOf" srcId="{906BDC9E-B486-4D20-9460-D851A70ECEA3}" destId="{7F9AAB85-63E6-4465-B9D6-FB50E02F4325}" srcOrd="0" destOrd="0" presId="urn:microsoft.com/office/officeart/2005/8/layout/orgChart1"/>
    <dgm:cxn modelId="{0DF04AEF-9A32-4038-ABC0-C4A5E9E71364}" type="presParOf" srcId="{906BDC9E-B486-4D20-9460-D851A70ECEA3}" destId="{3ACAC562-813A-481C-B7BE-B15AF772F0EC}" srcOrd="1" destOrd="0" presId="urn:microsoft.com/office/officeart/2005/8/layout/orgChart1"/>
    <dgm:cxn modelId="{530F890C-EE2D-40BE-A5F1-F201D3DDE5B3}" type="presParOf" srcId="{BE8F353C-5DE0-4437-AC4F-BA7827615039}" destId="{14F3D21E-BB09-4645-ABDD-3CD25D0E7418}" srcOrd="1" destOrd="0" presId="urn:microsoft.com/office/officeart/2005/8/layout/orgChart1"/>
    <dgm:cxn modelId="{5653A82E-777F-4769-8F15-E426CAF71B87}" type="presParOf" srcId="{BE8F353C-5DE0-4437-AC4F-BA7827615039}" destId="{9A17D2CC-C597-4CDE-A09A-033BA038C838}" srcOrd="2" destOrd="0" presId="urn:microsoft.com/office/officeart/2005/8/layout/orgChart1"/>
    <dgm:cxn modelId="{96601640-0165-4FF2-A00C-A99B89F5E9AD}" type="presParOf" srcId="{2F6BF43C-6214-40CA-9498-FBDE8095B1A8}" destId="{71AAB949-9B69-4DAF-848C-BE238AC1C610}" srcOrd="2" destOrd="0" presId="urn:microsoft.com/office/officeart/2005/8/layout/orgChart1"/>
    <dgm:cxn modelId="{7A8CA85B-CD2C-4DD8-B62C-CB4E34D1448B}" type="presParOf" srcId="{2F6BF43C-6214-40CA-9498-FBDE8095B1A8}" destId="{E5556254-8BCB-47EF-B7E1-5D6D8A9A5053}" srcOrd="3" destOrd="0" presId="urn:microsoft.com/office/officeart/2005/8/layout/orgChart1"/>
    <dgm:cxn modelId="{474638E3-24C2-4723-8DC7-BD198F936E09}" type="presParOf" srcId="{E5556254-8BCB-47EF-B7E1-5D6D8A9A5053}" destId="{744C36AD-10B4-4D29-BD09-A38924064C6D}" srcOrd="0" destOrd="0" presId="urn:microsoft.com/office/officeart/2005/8/layout/orgChart1"/>
    <dgm:cxn modelId="{A40FD3E2-2B71-4CB3-9AD6-C8D3B373DF24}" type="presParOf" srcId="{744C36AD-10B4-4D29-BD09-A38924064C6D}" destId="{0C239908-F992-4839-A56B-B24DDA9D14FF}" srcOrd="0" destOrd="0" presId="urn:microsoft.com/office/officeart/2005/8/layout/orgChart1"/>
    <dgm:cxn modelId="{23F51F7F-0C27-4CA3-BA43-0E0E35F026B6}" type="presParOf" srcId="{744C36AD-10B4-4D29-BD09-A38924064C6D}" destId="{0230DFB5-4FD7-4BBB-AAF5-8F4E34166C32}" srcOrd="1" destOrd="0" presId="urn:microsoft.com/office/officeart/2005/8/layout/orgChart1"/>
    <dgm:cxn modelId="{482F6BDB-8D51-4B92-A86D-28A523F37712}" type="presParOf" srcId="{E5556254-8BCB-47EF-B7E1-5D6D8A9A5053}" destId="{60C3EAE1-B704-43A1-8E87-F77B28BFC26C}" srcOrd="1" destOrd="0" presId="urn:microsoft.com/office/officeart/2005/8/layout/orgChart1"/>
    <dgm:cxn modelId="{A723603B-A8C3-44E0-943F-21A47370357D}" type="presParOf" srcId="{E5556254-8BCB-47EF-B7E1-5D6D8A9A5053}" destId="{9F73E987-7A1A-4D95-982B-DD009D4C52EB}" srcOrd="2" destOrd="0" presId="urn:microsoft.com/office/officeart/2005/8/layout/orgChart1"/>
    <dgm:cxn modelId="{3B7E03CA-BCB1-4564-816E-53F990F2084E}" type="presParOf" srcId="{808C139C-6E16-48C3-A64E-981641289F71}" destId="{190C42D0-ABBD-4B61-8DFD-773579AFD96E}" srcOrd="2" destOrd="0" presId="urn:microsoft.com/office/officeart/2005/8/layout/orgChart1"/>
    <dgm:cxn modelId="{9137D760-0BAF-4D50-9F89-143ADFFB3521}" type="presParOf" srcId="{97993E8E-40B7-4EB8-A9E2-88896C1B7A98}" destId="{2F55F7F8-D1C7-43B9-BD0D-292C4A2D7443}" srcOrd="2" destOrd="0" presId="urn:microsoft.com/office/officeart/2005/8/layout/orgChart1"/>
    <dgm:cxn modelId="{5AD7FEFE-8424-4684-848F-127A3CFB2B32}" type="presParOf" srcId="{97993E8E-40B7-4EB8-A9E2-88896C1B7A98}" destId="{B161BF3A-6ED6-4C5A-88AB-A7D3FF49F841}" srcOrd="3" destOrd="0" presId="urn:microsoft.com/office/officeart/2005/8/layout/orgChart1"/>
    <dgm:cxn modelId="{5BE21AEE-CABE-4F7C-A7E2-38290E518E78}" type="presParOf" srcId="{B161BF3A-6ED6-4C5A-88AB-A7D3FF49F841}" destId="{20B7B5D2-3456-4755-9094-6D1C7637F176}" srcOrd="0" destOrd="0" presId="urn:microsoft.com/office/officeart/2005/8/layout/orgChart1"/>
    <dgm:cxn modelId="{0328C908-5B45-4C3F-9447-585805D089B8}" type="presParOf" srcId="{20B7B5D2-3456-4755-9094-6D1C7637F176}" destId="{A1B3F227-6189-45F1-BF9C-9C2FBC7A31A3}" srcOrd="0" destOrd="0" presId="urn:microsoft.com/office/officeart/2005/8/layout/orgChart1"/>
    <dgm:cxn modelId="{422D8305-D434-44AB-B395-95E8D7D15245}" type="presParOf" srcId="{20B7B5D2-3456-4755-9094-6D1C7637F176}" destId="{2C265E2B-37FC-440E-A656-1CAC383A08D5}" srcOrd="1" destOrd="0" presId="urn:microsoft.com/office/officeart/2005/8/layout/orgChart1"/>
    <dgm:cxn modelId="{244BB9DB-7299-4794-A507-4D1F8956F006}" type="presParOf" srcId="{B161BF3A-6ED6-4C5A-88AB-A7D3FF49F841}" destId="{4F0EF97F-0558-4F3D-9BC3-27953FA59754}" srcOrd="1" destOrd="0" presId="urn:microsoft.com/office/officeart/2005/8/layout/orgChart1"/>
    <dgm:cxn modelId="{7AFBC788-E444-4992-93F5-C0BD4AE3EAD1}" type="presParOf" srcId="{4F0EF97F-0558-4F3D-9BC3-27953FA59754}" destId="{AFB020AB-A6EA-4985-AFB2-1551B7E76542}" srcOrd="0" destOrd="0" presId="urn:microsoft.com/office/officeart/2005/8/layout/orgChart1"/>
    <dgm:cxn modelId="{C59A0A95-E877-4274-999E-4E5A505530D1}" type="presParOf" srcId="{4F0EF97F-0558-4F3D-9BC3-27953FA59754}" destId="{BE16258D-C723-40C1-9F60-CD18176ABDCF}" srcOrd="1" destOrd="0" presId="urn:microsoft.com/office/officeart/2005/8/layout/orgChart1"/>
    <dgm:cxn modelId="{4717D660-8508-4273-9CC0-B4B79EE0CC3D}" type="presParOf" srcId="{BE16258D-C723-40C1-9F60-CD18176ABDCF}" destId="{9BE06365-FBB9-4870-8953-CC5045FBB3F3}" srcOrd="0" destOrd="0" presId="urn:microsoft.com/office/officeart/2005/8/layout/orgChart1"/>
    <dgm:cxn modelId="{E55C65A8-7FD6-4B55-8160-9423C5451CDF}" type="presParOf" srcId="{9BE06365-FBB9-4870-8953-CC5045FBB3F3}" destId="{33794CAF-37B9-496C-A5A1-532E4BEB9C19}" srcOrd="0" destOrd="0" presId="urn:microsoft.com/office/officeart/2005/8/layout/orgChart1"/>
    <dgm:cxn modelId="{194741AE-2D75-4750-9AEB-CD4FBA496C9E}" type="presParOf" srcId="{9BE06365-FBB9-4870-8953-CC5045FBB3F3}" destId="{55B7E417-F3A1-4D18-A209-1398A8742CC0}" srcOrd="1" destOrd="0" presId="urn:microsoft.com/office/officeart/2005/8/layout/orgChart1"/>
    <dgm:cxn modelId="{B97980C0-960F-417F-B5E0-C76A8A6E0551}" type="presParOf" srcId="{BE16258D-C723-40C1-9F60-CD18176ABDCF}" destId="{3CAA8482-153A-4937-BDD5-01112581EE36}" srcOrd="1" destOrd="0" presId="urn:microsoft.com/office/officeart/2005/8/layout/orgChart1"/>
    <dgm:cxn modelId="{CCC86B9F-0DBF-42B1-9D77-2DDC4E508784}" type="presParOf" srcId="{BE16258D-C723-40C1-9F60-CD18176ABDCF}" destId="{6E7961E3-36ED-4EC1-9FD9-3B0E862E282D}" srcOrd="2" destOrd="0" presId="urn:microsoft.com/office/officeart/2005/8/layout/orgChart1"/>
    <dgm:cxn modelId="{CAB39C13-9C20-4119-835C-7E2BD23E21B3}" type="presParOf" srcId="{4F0EF97F-0558-4F3D-9BC3-27953FA59754}" destId="{B4B4C4D1-9351-4327-ADEE-E4D25E89BFCF}" srcOrd="2" destOrd="0" presId="urn:microsoft.com/office/officeart/2005/8/layout/orgChart1"/>
    <dgm:cxn modelId="{AE5D226E-27C5-4CBE-A32B-62FD322BEDEC}" type="presParOf" srcId="{4F0EF97F-0558-4F3D-9BC3-27953FA59754}" destId="{5B5B92E4-FC48-40C2-8F43-F8E72827D4C4}" srcOrd="3" destOrd="0" presId="urn:microsoft.com/office/officeart/2005/8/layout/orgChart1"/>
    <dgm:cxn modelId="{DC4567F1-9C9D-4B1D-A7A1-6421E7482B65}" type="presParOf" srcId="{5B5B92E4-FC48-40C2-8F43-F8E72827D4C4}" destId="{FE6752A3-5921-4B63-9F76-762FDD7AF06B}" srcOrd="0" destOrd="0" presId="urn:microsoft.com/office/officeart/2005/8/layout/orgChart1"/>
    <dgm:cxn modelId="{F0ABF2F2-5B38-4826-A2D2-580C07B1719A}" type="presParOf" srcId="{FE6752A3-5921-4B63-9F76-762FDD7AF06B}" destId="{D4B005F1-E7E3-4C80-9ACD-29F3E16A0E80}" srcOrd="0" destOrd="0" presId="urn:microsoft.com/office/officeart/2005/8/layout/orgChart1"/>
    <dgm:cxn modelId="{9A804CA7-CA0A-410A-8F55-8766E9362F1A}" type="presParOf" srcId="{FE6752A3-5921-4B63-9F76-762FDD7AF06B}" destId="{2F9F8E19-4386-4794-BE25-AD488C72ACF2}" srcOrd="1" destOrd="0" presId="urn:microsoft.com/office/officeart/2005/8/layout/orgChart1"/>
    <dgm:cxn modelId="{857D1316-8E88-43A9-8224-8933DB0455A6}" type="presParOf" srcId="{5B5B92E4-FC48-40C2-8F43-F8E72827D4C4}" destId="{78467FB4-849E-4968-9BD8-7FB55E3975A9}" srcOrd="1" destOrd="0" presId="urn:microsoft.com/office/officeart/2005/8/layout/orgChart1"/>
    <dgm:cxn modelId="{330C888D-2B94-4468-82DF-AA603FD8EE62}" type="presParOf" srcId="{5B5B92E4-FC48-40C2-8F43-F8E72827D4C4}" destId="{5972575F-17A1-4382-A334-84912AA28115}" srcOrd="2" destOrd="0" presId="urn:microsoft.com/office/officeart/2005/8/layout/orgChart1"/>
    <dgm:cxn modelId="{4C3B3A8B-140F-4086-9C8F-8EBFE05D29E7}" type="presParOf" srcId="{B161BF3A-6ED6-4C5A-88AB-A7D3FF49F841}" destId="{6FE5F641-9031-4D50-B0C4-D4E38365959A}" srcOrd="2" destOrd="0" presId="urn:microsoft.com/office/officeart/2005/8/layout/orgChart1"/>
    <dgm:cxn modelId="{B9197C48-EC2C-4A39-A0AF-6BE7490067B2}" type="presParOf" srcId="{BD2C4535-2072-4356-8F99-F88C482BAB2C}" destId="{F83B8F8D-A963-44C9-9E8B-B9C99039366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D0D388-4E64-4DA8-AD96-316D23E60490}"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s-CO"/>
        </a:p>
      </dgm:t>
    </dgm:pt>
    <dgm:pt modelId="{9B26E218-BBA3-4213-B30B-D8BF932760E8}">
      <dgm:prSet phldrT="[Texto]"/>
      <dgm:spPr/>
      <dgm:t>
        <a:bodyPr/>
        <a:lstStyle/>
        <a:p>
          <a:pPr rtl="0"/>
          <a:r>
            <a:rPr lang="es-CO" dirty="0"/>
            <a:t>Machine learning</a:t>
          </a:r>
        </a:p>
      </dgm:t>
    </dgm:pt>
    <dgm:pt modelId="{D696C7DE-2853-4A12-A650-00FC26B4BDD7}" type="parTrans" cxnId="{250D0D6F-2FCF-46A1-B925-2AB591A5B265}">
      <dgm:prSet/>
      <dgm:spPr/>
      <dgm:t>
        <a:bodyPr/>
        <a:lstStyle/>
        <a:p>
          <a:endParaRPr lang="es-CO"/>
        </a:p>
      </dgm:t>
    </dgm:pt>
    <dgm:pt modelId="{06ED9822-AC48-4525-AC47-5CDF0745833B}" type="sibTrans" cxnId="{250D0D6F-2FCF-46A1-B925-2AB591A5B265}">
      <dgm:prSet/>
      <dgm:spPr/>
      <dgm:t>
        <a:bodyPr/>
        <a:lstStyle/>
        <a:p>
          <a:endParaRPr lang="es-CO"/>
        </a:p>
      </dgm:t>
    </dgm:pt>
    <dgm:pt modelId="{8D702CDA-F47A-46AC-B2B6-34EA93C55714}">
      <dgm:prSet phldrT="[Texto]"/>
      <dgm:spPr/>
      <dgm:t>
        <a:bodyPr/>
        <a:lstStyle/>
        <a:p>
          <a:pPr rtl="0"/>
          <a:r>
            <a:rPr lang="es-CO" dirty="0"/>
            <a:t>Aprendizaje supervisado</a:t>
          </a:r>
        </a:p>
      </dgm:t>
    </dgm:pt>
    <dgm:pt modelId="{AA23B6E6-5B6B-4528-B9A6-B55E11C26C4B}" type="parTrans" cxnId="{EFA93519-1F46-41DF-ABED-3645B9396505}">
      <dgm:prSet/>
      <dgm:spPr/>
      <dgm:t>
        <a:bodyPr/>
        <a:lstStyle/>
        <a:p>
          <a:pPr rtl="0"/>
          <a:endParaRPr lang="es-CO" dirty="0"/>
        </a:p>
      </dgm:t>
    </dgm:pt>
    <dgm:pt modelId="{3BC02439-4BD0-4056-AEFF-E9FC6F6B2F56}" type="sibTrans" cxnId="{EFA93519-1F46-41DF-ABED-3645B9396505}">
      <dgm:prSet/>
      <dgm:spPr/>
      <dgm:t>
        <a:bodyPr/>
        <a:lstStyle/>
        <a:p>
          <a:endParaRPr lang="es-CO"/>
        </a:p>
      </dgm:t>
    </dgm:pt>
    <dgm:pt modelId="{C30B4923-E124-4D9D-A8C9-387621BBD1F1}">
      <dgm:prSet phldrT="[Texto]"/>
      <dgm:spPr/>
      <dgm:t>
        <a:bodyPr/>
        <a:lstStyle/>
        <a:p>
          <a:pPr rtl="0"/>
          <a:r>
            <a:rPr lang="es-CO" dirty="0"/>
            <a:t>Aprendizaje no supervisado</a:t>
          </a:r>
        </a:p>
      </dgm:t>
    </dgm:pt>
    <dgm:pt modelId="{80AA2579-C4F2-4E24-985C-1D91290A433B}" type="parTrans" cxnId="{709C5619-9F96-4B77-A101-D3E3BA644977}">
      <dgm:prSet/>
      <dgm:spPr/>
      <dgm:t>
        <a:bodyPr/>
        <a:lstStyle/>
        <a:p>
          <a:pPr rtl="0"/>
          <a:endParaRPr lang="es-CO" dirty="0"/>
        </a:p>
      </dgm:t>
    </dgm:pt>
    <dgm:pt modelId="{729B2A97-738B-4735-8D24-0EED54AF1B95}" type="sibTrans" cxnId="{709C5619-9F96-4B77-A101-D3E3BA644977}">
      <dgm:prSet/>
      <dgm:spPr/>
      <dgm:t>
        <a:bodyPr/>
        <a:lstStyle/>
        <a:p>
          <a:endParaRPr lang="es-CO"/>
        </a:p>
      </dgm:t>
    </dgm:pt>
    <dgm:pt modelId="{474B5B85-F4CD-4EA0-BC0C-BCEECFD6672C}">
      <dgm:prSet phldrT="[Texto]"/>
      <dgm:spPr/>
      <dgm:t>
        <a:bodyPr/>
        <a:lstStyle/>
        <a:p>
          <a:pPr rtl="0"/>
          <a:r>
            <a:rPr lang="es-CO" dirty="0"/>
            <a:t>Clasificación</a:t>
          </a:r>
        </a:p>
      </dgm:t>
    </dgm:pt>
    <dgm:pt modelId="{7AC2A3BF-D92C-45E2-B097-2487FEB8053B}" type="parTrans" cxnId="{ECC89F0D-15E9-4F3A-B9D4-5AC6A87671AE}">
      <dgm:prSet/>
      <dgm:spPr/>
      <dgm:t>
        <a:bodyPr/>
        <a:lstStyle/>
        <a:p>
          <a:pPr rtl="0"/>
          <a:endParaRPr lang="es-CO" dirty="0"/>
        </a:p>
      </dgm:t>
    </dgm:pt>
    <dgm:pt modelId="{AF97BC86-7676-4E96-885A-54612B8A2BFD}" type="sibTrans" cxnId="{ECC89F0D-15E9-4F3A-B9D4-5AC6A87671AE}">
      <dgm:prSet/>
      <dgm:spPr/>
      <dgm:t>
        <a:bodyPr/>
        <a:lstStyle/>
        <a:p>
          <a:endParaRPr lang="es-CO"/>
        </a:p>
      </dgm:t>
    </dgm:pt>
    <dgm:pt modelId="{DE809812-0A10-4B74-9C66-8DB41F539365}">
      <dgm:prSet phldrT="[Texto]"/>
      <dgm:spPr>
        <a:solidFill>
          <a:schemeClr val="accent2">
            <a:lumMod val="20000"/>
            <a:lumOff val="80000"/>
          </a:schemeClr>
        </a:solidFill>
      </dgm:spPr>
      <dgm:t>
        <a:bodyPr/>
        <a:lstStyle/>
        <a:p>
          <a:pPr rtl="0"/>
          <a:r>
            <a:rPr lang="es-CO" dirty="0" err="1"/>
            <a:t>Clustering</a:t>
          </a:r>
          <a:endParaRPr lang="es-CO" dirty="0"/>
        </a:p>
      </dgm:t>
    </dgm:pt>
    <dgm:pt modelId="{5F83B1F1-84FB-4CE4-8860-C0B8FB31B7E1}" type="parTrans" cxnId="{3F76AD46-3D1A-4018-89BF-C11F914DED13}">
      <dgm:prSet/>
      <dgm:spPr/>
      <dgm:t>
        <a:bodyPr/>
        <a:lstStyle/>
        <a:p>
          <a:pPr rtl="0"/>
          <a:endParaRPr lang="es-CO" dirty="0"/>
        </a:p>
      </dgm:t>
    </dgm:pt>
    <dgm:pt modelId="{1C9205E3-F46E-4BE7-BB26-95EFCDBDDE77}" type="sibTrans" cxnId="{3F76AD46-3D1A-4018-89BF-C11F914DED13}">
      <dgm:prSet/>
      <dgm:spPr/>
      <dgm:t>
        <a:bodyPr/>
        <a:lstStyle/>
        <a:p>
          <a:endParaRPr lang="es-CO"/>
        </a:p>
      </dgm:t>
    </dgm:pt>
    <dgm:pt modelId="{122565A1-5686-410A-923E-F9A7CA164028}">
      <dgm:prSet phldrT="[Texto]" custT="1"/>
      <dgm:spPr>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t>
        <a:bodyPr spcFirstLastPara="0" vert="horz" wrap="square" lIns="25400" tIns="25400" rIns="25400" bIns="25400" numCol="1" spcCol="1270" anchor="ctr" anchorCtr="0"/>
        <a:lstStyle/>
        <a:p>
          <a:pPr rtl="0"/>
          <a:r>
            <a:rPr lang="es-CO" sz="4000" kern="1200" noProof="0" dirty="0">
              <a:solidFill>
                <a:prstClr val="black">
                  <a:hueOff val="0"/>
                  <a:satOff val="0"/>
                  <a:lumOff val="0"/>
                  <a:alphaOff val="0"/>
                </a:prstClr>
              </a:solidFill>
              <a:latin typeface="Calibri"/>
              <a:ea typeface="+mn-ea"/>
              <a:cs typeface="+mn-cs"/>
            </a:rPr>
            <a:t>Regresión</a:t>
          </a:r>
        </a:p>
      </dgm:t>
    </dgm:pt>
    <dgm:pt modelId="{4ECB03F3-BFBC-4AE3-90F5-E1F8033AA849}" type="parTrans" cxnId="{4DB47BAB-8826-436C-A305-71B8BB913115}">
      <dgm:prSet/>
      <dgm:spPr/>
      <dgm:t>
        <a:bodyPr/>
        <a:lstStyle/>
        <a:p>
          <a:pPr rtl="0"/>
          <a:endParaRPr lang="es-CO" dirty="0"/>
        </a:p>
      </dgm:t>
    </dgm:pt>
    <dgm:pt modelId="{51396B0A-0C5A-4B67-A3F7-CC2DF43D4782}" type="sibTrans" cxnId="{4DB47BAB-8826-436C-A305-71B8BB913115}">
      <dgm:prSet/>
      <dgm:spPr/>
      <dgm:t>
        <a:bodyPr/>
        <a:lstStyle/>
        <a:p>
          <a:endParaRPr lang="es-CO"/>
        </a:p>
      </dgm:t>
    </dgm:pt>
    <dgm:pt modelId="{A07E5FC5-5C44-4471-A8E4-85F8005249BA}">
      <dgm:prSet phldrT="[Texto]"/>
      <dgm:spPr/>
      <dgm:t>
        <a:bodyPr/>
        <a:lstStyle/>
        <a:p>
          <a:pPr rtl="0"/>
          <a:r>
            <a:rPr lang="es-CO" dirty="0"/>
            <a:t>Reducción de dimensionalidad</a:t>
          </a:r>
        </a:p>
      </dgm:t>
    </dgm:pt>
    <dgm:pt modelId="{EE967C46-BA97-4914-8504-28B11DE068FD}" type="parTrans" cxnId="{18A501DB-567C-4810-8D9C-8DFF462A6AA8}">
      <dgm:prSet/>
      <dgm:spPr/>
      <dgm:t>
        <a:bodyPr/>
        <a:lstStyle/>
        <a:p>
          <a:pPr rtl="0"/>
          <a:endParaRPr lang="es-CO" dirty="0"/>
        </a:p>
      </dgm:t>
    </dgm:pt>
    <dgm:pt modelId="{BF6A8BD9-F454-4EAB-A567-C1FB439C86DC}" type="sibTrans" cxnId="{18A501DB-567C-4810-8D9C-8DFF462A6AA8}">
      <dgm:prSet/>
      <dgm:spPr/>
      <dgm:t>
        <a:bodyPr/>
        <a:lstStyle/>
        <a:p>
          <a:endParaRPr lang="es-CO"/>
        </a:p>
      </dgm:t>
    </dgm:pt>
    <dgm:pt modelId="{CA8DA0BE-A869-41CC-BF12-31159661F8DF}" type="pres">
      <dgm:prSet presAssocID="{F9D0D388-4E64-4DA8-AD96-316D23E60490}" presName="hierChild1" presStyleCnt="0">
        <dgm:presLayoutVars>
          <dgm:orgChart val="1"/>
          <dgm:chPref val="1"/>
          <dgm:dir/>
          <dgm:animOne val="branch"/>
          <dgm:animLvl val="lvl"/>
          <dgm:resizeHandles/>
        </dgm:presLayoutVars>
      </dgm:prSet>
      <dgm:spPr/>
    </dgm:pt>
    <dgm:pt modelId="{BD2C4535-2072-4356-8F99-F88C482BAB2C}" type="pres">
      <dgm:prSet presAssocID="{9B26E218-BBA3-4213-B30B-D8BF932760E8}" presName="hierRoot1" presStyleCnt="0">
        <dgm:presLayoutVars>
          <dgm:hierBranch val="init"/>
        </dgm:presLayoutVars>
      </dgm:prSet>
      <dgm:spPr/>
    </dgm:pt>
    <dgm:pt modelId="{3B147D21-8EF2-407E-80F2-26610F432BE7}" type="pres">
      <dgm:prSet presAssocID="{9B26E218-BBA3-4213-B30B-D8BF932760E8}" presName="rootComposite1" presStyleCnt="0"/>
      <dgm:spPr/>
    </dgm:pt>
    <dgm:pt modelId="{766B8987-8C6B-47ED-881E-F8CFB26D93A5}" type="pres">
      <dgm:prSet presAssocID="{9B26E218-BBA3-4213-B30B-D8BF932760E8}" presName="rootText1" presStyleLbl="node0" presStyleIdx="0" presStyleCnt="1">
        <dgm:presLayoutVars>
          <dgm:chPref val="3"/>
        </dgm:presLayoutVars>
      </dgm:prSet>
      <dgm:spPr/>
    </dgm:pt>
    <dgm:pt modelId="{5AC4DF34-0047-4104-A7B6-92BB9A1381C3}" type="pres">
      <dgm:prSet presAssocID="{9B26E218-BBA3-4213-B30B-D8BF932760E8}" presName="rootConnector1" presStyleLbl="node1" presStyleIdx="0" presStyleCnt="0"/>
      <dgm:spPr/>
    </dgm:pt>
    <dgm:pt modelId="{97993E8E-40B7-4EB8-A9E2-88896C1B7A98}" type="pres">
      <dgm:prSet presAssocID="{9B26E218-BBA3-4213-B30B-D8BF932760E8}" presName="hierChild2" presStyleCnt="0"/>
      <dgm:spPr/>
    </dgm:pt>
    <dgm:pt modelId="{8B12CD3E-61B8-45F1-89C2-FEE408716D30}" type="pres">
      <dgm:prSet presAssocID="{AA23B6E6-5B6B-4528-B9A6-B55E11C26C4B}" presName="Name37" presStyleLbl="parChTrans1D2" presStyleIdx="0" presStyleCnt="2"/>
      <dgm:spPr/>
    </dgm:pt>
    <dgm:pt modelId="{808C139C-6E16-48C3-A64E-981641289F71}" type="pres">
      <dgm:prSet presAssocID="{8D702CDA-F47A-46AC-B2B6-34EA93C55714}" presName="hierRoot2" presStyleCnt="0">
        <dgm:presLayoutVars>
          <dgm:hierBranch val="init"/>
        </dgm:presLayoutVars>
      </dgm:prSet>
      <dgm:spPr/>
    </dgm:pt>
    <dgm:pt modelId="{BDABC65F-71AB-4738-A7E1-927FB1C5E48C}" type="pres">
      <dgm:prSet presAssocID="{8D702CDA-F47A-46AC-B2B6-34EA93C55714}" presName="rootComposite" presStyleCnt="0"/>
      <dgm:spPr/>
    </dgm:pt>
    <dgm:pt modelId="{DCC92113-9864-4407-9D9A-E3FBA51C0C4B}" type="pres">
      <dgm:prSet presAssocID="{8D702CDA-F47A-46AC-B2B6-34EA93C55714}" presName="rootText" presStyleLbl="node2" presStyleIdx="0" presStyleCnt="2">
        <dgm:presLayoutVars>
          <dgm:chPref val="3"/>
        </dgm:presLayoutVars>
      </dgm:prSet>
      <dgm:spPr/>
    </dgm:pt>
    <dgm:pt modelId="{280ACB0C-F361-4BED-870E-2501DE561DEA}" type="pres">
      <dgm:prSet presAssocID="{8D702CDA-F47A-46AC-B2B6-34EA93C55714}" presName="rootConnector" presStyleLbl="node2" presStyleIdx="0" presStyleCnt="2"/>
      <dgm:spPr/>
    </dgm:pt>
    <dgm:pt modelId="{2F6BF43C-6214-40CA-9498-FBDE8095B1A8}" type="pres">
      <dgm:prSet presAssocID="{8D702CDA-F47A-46AC-B2B6-34EA93C55714}" presName="hierChild4" presStyleCnt="0"/>
      <dgm:spPr/>
    </dgm:pt>
    <dgm:pt modelId="{0E975A5B-5C93-4FA0-BF5A-E15E57C89460}" type="pres">
      <dgm:prSet presAssocID="{7AC2A3BF-D92C-45E2-B097-2487FEB8053B}" presName="Name37" presStyleLbl="parChTrans1D3" presStyleIdx="0" presStyleCnt="4"/>
      <dgm:spPr/>
    </dgm:pt>
    <dgm:pt modelId="{BE8F353C-5DE0-4437-AC4F-BA7827615039}" type="pres">
      <dgm:prSet presAssocID="{474B5B85-F4CD-4EA0-BC0C-BCEECFD6672C}" presName="hierRoot2" presStyleCnt="0">
        <dgm:presLayoutVars>
          <dgm:hierBranch val="init"/>
        </dgm:presLayoutVars>
      </dgm:prSet>
      <dgm:spPr/>
    </dgm:pt>
    <dgm:pt modelId="{906BDC9E-B486-4D20-9460-D851A70ECEA3}" type="pres">
      <dgm:prSet presAssocID="{474B5B85-F4CD-4EA0-BC0C-BCEECFD6672C}" presName="rootComposite" presStyleCnt="0"/>
      <dgm:spPr/>
    </dgm:pt>
    <dgm:pt modelId="{7F9AAB85-63E6-4465-B9D6-FB50E02F4325}" type="pres">
      <dgm:prSet presAssocID="{474B5B85-F4CD-4EA0-BC0C-BCEECFD6672C}" presName="rootText" presStyleLbl="node3" presStyleIdx="0" presStyleCnt="4">
        <dgm:presLayoutVars>
          <dgm:chPref val="3"/>
        </dgm:presLayoutVars>
      </dgm:prSet>
      <dgm:spPr/>
    </dgm:pt>
    <dgm:pt modelId="{3ACAC562-813A-481C-B7BE-B15AF772F0EC}" type="pres">
      <dgm:prSet presAssocID="{474B5B85-F4CD-4EA0-BC0C-BCEECFD6672C}" presName="rootConnector" presStyleLbl="node3" presStyleIdx="0" presStyleCnt="4"/>
      <dgm:spPr/>
    </dgm:pt>
    <dgm:pt modelId="{14F3D21E-BB09-4645-ABDD-3CD25D0E7418}" type="pres">
      <dgm:prSet presAssocID="{474B5B85-F4CD-4EA0-BC0C-BCEECFD6672C}" presName="hierChild4" presStyleCnt="0"/>
      <dgm:spPr/>
    </dgm:pt>
    <dgm:pt modelId="{9A17D2CC-C597-4CDE-A09A-033BA038C838}" type="pres">
      <dgm:prSet presAssocID="{474B5B85-F4CD-4EA0-BC0C-BCEECFD6672C}" presName="hierChild5" presStyleCnt="0"/>
      <dgm:spPr/>
    </dgm:pt>
    <dgm:pt modelId="{71AAB949-9B69-4DAF-848C-BE238AC1C610}" type="pres">
      <dgm:prSet presAssocID="{4ECB03F3-BFBC-4AE3-90F5-E1F8033AA849}" presName="Name37" presStyleLbl="parChTrans1D3" presStyleIdx="1" presStyleCnt="4"/>
      <dgm:spPr/>
    </dgm:pt>
    <dgm:pt modelId="{E5556254-8BCB-47EF-B7E1-5D6D8A9A5053}" type="pres">
      <dgm:prSet presAssocID="{122565A1-5686-410A-923E-F9A7CA164028}" presName="hierRoot2" presStyleCnt="0">
        <dgm:presLayoutVars>
          <dgm:hierBranch val="init"/>
        </dgm:presLayoutVars>
      </dgm:prSet>
      <dgm:spPr/>
    </dgm:pt>
    <dgm:pt modelId="{744C36AD-10B4-4D29-BD09-A38924064C6D}" type="pres">
      <dgm:prSet presAssocID="{122565A1-5686-410A-923E-F9A7CA164028}" presName="rootComposite" presStyleCnt="0"/>
      <dgm:spPr/>
    </dgm:pt>
    <dgm:pt modelId="{0C239908-F992-4839-A56B-B24DDA9D14FF}" type="pres">
      <dgm:prSet presAssocID="{122565A1-5686-410A-923E-F9A7CA164028}" presName="rootText" presStyleLbl="node3" presStyleIdx="1" presStyleCnt="4">
        <dgm:presLayoutVars>
          <dgm:chPref val="3"/>
        </dgm:presLayoutVars>
      </dgm:prSet>
      <dgm:spPr>
        <a:xfrm>
          <a:off x="3480882" y="7480945"/>
          <a:ext cx="3510368" cy="1755184"/>
        </a:xfrm>
        <a:prstGeom prst="rect">
          <a:avLst/>
        </a:prstGeom>
      </dgm:spPr>
    </dgm:pt>
    <dgm:pt modelId="{0230DFB5-4FD7-4BBB-AAF5-8F4E34166C32}" type="pres">
      <dgm:prSet presAssocID="{122565A1-5686-410A-923E-F9A7CA164028}" presName="rootConnector" presStyleLbl="node3" presStyleIdx="1" presStyleCnt="4"/>
      <dgm:spPr/>
    </dgm:pt>
    <dgm:pt modelId="{60C3EAE1-B704-43A1-8E87-F77B28BFC26C}" type="pres">
      <dgm:prSet presAssocID="{122565A1-5686-410A-923E-F9A7CA164028}" presName="hierChild4" presStyleCnt="0"/>
      <dgm:spPr/>
    </dgm:pt>
    <dgm:pt modelId="{9F73E987-7A1A-4D95-982B-DD009D4C52EB}" type="pres">
      <dgm:prSet presAssocID="{122565A1-5686-410A-923E-F9A7CA164028}" presName="hierChild5" presStyleCnt="0"/>
      <dgm:spPr/>
    </dgm:pt>
    <dgm:pt modelId="{190C42D0-ABBD-4B61-8DFD-773579AFD96E}" type="pres">
      <dgm:prSet presAssocID="{8D702CDA-F47A-46AC-B2B6-34EA93C55714}" presName="hierChild5" presStyleCnt="0"/>
      <dgm:spPr/>
    </dgm:pt>
    <dgm:pt modelId="{2F55F7F8-D1C7-43B9-BD0D-292C4A2D7443}" type="pres">
      <dgm:prSet presAssocID="{80AA2579-C4F2-4E24-985C-1D91290A433B}" presName="Name37" presStyleLbl="parChTrans1D2" presStyleIdx="1" presStyleCnt="2"/>
      <dgm:spPr/>
    </dgm:pt>
    <dgm:pt modelId="{B161BF3A-6ED6-4C5A-88AB-A7D3FF49F841}" type="pres">
      <dgm:prSet presAssocID="{C30B4923-E124-4D9D-A8C9-387621BBD1F1}" presName="hierRoot2" presStyleCnt="0">
        <dgm:presLayoutVars>
          <dgm:hierBranch val="init"/>
        </dgm:presLayoutVars>
      </dgm:prSet>
      <dgm:spPr/>
    </dgm:pt>
    <dgm:pt modelId="{20B7B5D2-3456-4755-9094-6D1C7637F176}" type="pres">
      <dgm:prSet presAssocID="{C30B4923-E124-4D9D-A8C9-387621BBD1F1}" presName="rootComposite" presStyleCnt="0"/>
      <dgm:spPr/>
    </dgm:pt>
    <dgm:pt modelId="{A1B3F227-6189-45F1-BF9C-9C2FBC7A31A3}" type="pres">
      <dgm:prSet presAssocID="{C30B4923-E124-4D9D-A8C9-387621BBD1F1}" presName="rootText" presStyleLbl="node2" presStyleIdx="1" presStyleCnt="2" custLinFactNeighborX="24421" custLinFactNeighborY="-1403">
        <dgm:presLayoutVars>
          <dgm:chPref val="3"/>
        </dgm:presLayoutVars>
      </dgm:prSet>
      <dgm:spPr/>
    </dgm:pt>
    <dgm:pt modelId="{2C265E2B-37FC-440E-A656-1CAC383A08D5}" type="pres">
      <dgm:prSet presAssocID="{C30B4923-E124-4D9D-A8C9-387621BBD1F1}" presName="rootConnector" presStyleLbl="node2" presStyleIdx="1" presStyleCnt="2"/>
      <dgm:spPr/>
    </dgm:pt>
    <dgm:pt modelId="{4F0EF97F-0558-4F3D-9BC3-27953FA59754}" type="pres">
      <dgm:prSet presAssocID="{C30B4923-E124-4D9D-A8C9-387621BBD1F1}" presName="hierChild4" presStyleCnt="0"/>
      <dgm:spPr/>
    </dgm:pt>
    <dgm:pt modelId="{AFB020AB-A6EA-4985-AFB2-1551B7E76542}" type="pres">
      <dgm:prSet presAssocID="{5F83B1F1-84FB-4CE4-8860-C0B8FB31B7E1}" presName="Name37" presStyleLbl="parChTrans1D3" presStyleIdx="2" presStyleCnt="4"/>
      <dgm:spPr/>
    </dgm:pt>
    <dgm:pt modelId="{BE16258D-C723-40C1-9F60-CD18176ABDCF}" type="pres">
      <dgm:prSet presAssocID="{DE809812-0A10-4B74-9C66-8DB41F539365}" presName="hierRoot2" presStyleCnt="0">
        <dgm:presLayoutVars>
          <dgm:hierBranch val="init"/>
        </dgm:presLayoutVars>
      </dgm:prSet>
      <dgm:spPr/>
    </dgm:pt>
    <dgm:pt modelId="{9BE06365-FBB9-4870-8953-CC5045FBB3F3}" type="pres">
      <dgm:prSet presAssocID="{DE809812-0A10-4B74-9C66-8DB41F539365}" presName="rootComposite" presStyleCnt="0"/>
      <dgm:spPr/>
    </dgm:pt>
    <dgm:pt modelId="{33794CAF-37B9-496C-A5A1-532E4BEB9C19}" type="pres">
      <dgm:prSet presAssocID="{DE809812-0A10-4B74-9C66-8DB41F539365}" presName="rootText" presStyleLbl="node3" presStyleIdx="2" presStyleCnt="4" custLinFactNeighborX="40701" custLinFactNeighborY="-3204">
        <dgm:presLayoutVars>
          <dgm:chPref val="3"/>
        </dgm:presLayoutVars>
      </dgm:prSet>
      <dgm:spPr/>
    </dgm:pt>
    <dgm:pt modelId="{55B7E417-F3A1-4D18-A209-1398A8742CC0}" type="pres">
      <dgm:prSet presAssocID="{DE809812-0A10-4B74-9C66-8DB41F539365}" presName="rootConnector" presStyleLbl="node3" presStyleIdx="2" presStyleCnt="4"/>
      <dgm:spPr/>
    </dgm:pt>
    <dgm:pt modelId="{3CAA8482-153A-4937-BDD5-01112581EE36}" type="pres">
      <dgm:prSet presAssocID="{DE809812-0A10-4B74-9C66-8DB41F539365}" presName="hierChild4" presStyleCnt="0"/>
      <dgm:spPr/>
    </dgm:pt>
    <dgm:pt modelId="{6E7961E3-36ED-4EC1-9FD9-3B0E862E282D}" type="pres">
      <dgm:prSet presAssocID="{DE809812-0A10-4B74-9C66-8DB41F539365}" presName="hierChild5" presStyleCnt="0"/>
      <dgm:spPr/>
    </dgm:pt>
    <dgm:pt modelId="{B4B4C4D1-9351-4327-ADEE-E4D25E89BFCF}" type="pres">
      <dgm:prSet presAssocID="{EE967C46-BA97-4914-8504-28B11DE068FD}" presName="Name37" presStyleLbl="parChTrans1D3" presStyleIdx="3" presStyleCnt="4"/>
      <dgm:spPr/>
    </dgm:pt>
    <dgm:pt modelId="{5B5B92E4-FC48-40C2-8F43-F8E72827D4C4}" type="pres">
      <dgm:prSet presAssocID="{A07E5FC5-5C44-4471-A8E4-85F8005249BA}" presName="hierRoot2" presStyleCnt="0">
        <dgm:presLayoutVars>
          <dgm:hierBranch val="init"/>
        </dgm:presLayoutVars>
      </dgm:prSet>
      <dgm:spPr/>
    </dgm:pt>
    <dgm:pt modelId="{FE6752A3-5921-4B63-9F76-762FDD7AF06B}" type="pres">
      <dgm:prSet presAssocID="{A07E5FC5-5C44-4471-A8E4-85F8005249BA}" presName="rootComposite" presStyleCnt="0"/>
      <dgm:spPr/>
    </dgm:pt>
    <dgm:pt modelId="{D4B005F1-E7E3-4C80-9ACD-29F3E16A0E80}" type="pres">
      <dgm:prSet presAssocID="{A07E5FC5-5C44-4471-A8E4-85F8005249BA}" presName="rootText" presStyleLbl="node3" presStyleIdx="3" presStyleCnt="4" custLinFactNeighborX="45042" custLinFactNeighborY="-8683">
        <dgm:presLayoutVars>
          <dgm:chPref val="3"/>
        </dgm:presLayoutVars>
      </dgm:prSet>
      <dgm:spPr/>
    </dgm:pt>
    <dgm:pt modelId="{2F9F8E19-4386-4794-BE25-AD488C72ACF2}" type="pres">
      <dgm:prSet presAssocID="{A07E5FC5-5C44-4471-A8E4-85F8005249BA}" presName="rootConnector" presStyleLbl="node3" presStyleIdx="3" presStyleCnt="4"/>
      <dgm:spPr/>
    </dgm:pt>
    <dgm:pt modelId="{78467FB4-849E-4968-9BD8-7FB55E3975A9}" type="pres">
      <dgm:prSet presAssocID="{A07E5FC5-5C44-4471-A8E4-85F8005249BA}" presName="hierChild4" presStyleCnt="0"/>
      <dgm:spPr/>
    </dgm:pt>
    <dgm:pt modelId="{5972575F-17A1-4382-A334-84912AA28115}" type="pres">
      <dgm:prSet presAssocID="{A07E5FC5-5C44-4471-A8E4-85F8005249BA}" presName="hierChild5" presStyleCnt="0"/>
      <dgm:spPr/>
    </dgm:pt>
    <dgm:pt modelId="{6FE5F641-9031-4D50-B0C4-D4E38365959A}" type="pres">
      <dgm:prSet presAssocID="{C30B4923-E124-4D9D-A8C9-387621BBD1F1}" presName="hierChild5" presStyleCnt="0"/>
      <dgm:spPr/>
    </dgm:pt>
    <dgm:pt modelId="{F83B8F8D-A963-44C9-9E8B-B9C990393669}" type="pres">
      <dgm:prSet presAssocID="{9B26E218-BBA3-4213-B30B-D8BF932760E8}" presName="hierChild3" presStyleCnt="0"/>
      <dgm:spPr/>
    </dgm:pt>
  </dgm:ptLst>
  <dgm:cxnLst>
    <dgm:cxn modelId="{883E5800-7951-4F40-A154-A7C5122C9E9B}" type="presOf" srcId="{DE809812-0A10-4B74-9C66-8DB41F539365}" destId="{55B7E417-F3A1-4D18-A209-1398A8742CC0}" srcOrd="1" destOrd="0" presId="urn:microsoft.com/office/officeart/2005/8/layout/orgChart1"/>
    <dgm:cxn modelId="{ECC89F0D-15E9-4F3A-B9D4-5AC6A87671AE}" srcId="{8D702CDA-F47A-46AC-B2B6-34EA93C55714}" destId="{474B5B85-F4CD-4EA0-BC0C-BCEECFD6672C}" srcOrd="0" destOrd="0" parTransId="{7AC2A3BF-D92C-45E2-B097-2487FEB8053B}" sibTransId="{AF97BC86-7676-4E96-885A-54612B8A2BFD}"/>
    <dgm:cxn modelId="{EE617917-E1A1-4F2A-B158-6564BF76861E}" type="presOf" srcId="{5F83B1F1-84FB-4CE4-8860-C0B8FB31B7E1}" destId="{AFB020AB-A6EA-4985-AFB2-1551B7E76542}" srcOrd="0" destOrd="0" presId="urn:microsoft.com/office/officeart/2005/8/layout/orgChart1"/>
    <dgm:cxn modelId="{275D0718-C537-4E64-B545-973D686E9C4F}" type="presOf" srcId="{A07E5FC5-5C44-4471-A8E4-85F8005249BA}" destId="{2F9F8E19-4386-4794-BE25-AD488C72ACF2}" srcOrd="1" destOrd="0" presId="urn:microsoft.com/office/officeart/2005/8/layout/orgChart1"/>
    <dgm:cxn modelId="{EFA93519-1F46-41DF-ABED-3645B9396505}" srcId="{9B26E218-BBA3-4213-B30B-D8BF932760E8}" destId="{8D702CDA-F47A-46AC-B2B6-34EA93C55714}" srcOrd="0" destOrd="0" parTransId="{AA23B6E6-5B6B-4528-B9A6-B55E11C26C4B}" sibTransId="{3BC02439-4BD0-4056-AEFF-E9FC6F6B2F56}"/>
    <dgm:cxn modelId="{709C5619-9F96-4B77-A101-D3E3BA644977}" srcId="{9B26E218-BBA3-4213-B30B-D8BF932760E8}" destId="{C30B4923-E124-4D9D-A8C9-387621BBD1F1}" srcOrd="1" destOrd="0" parTransId="{80AA2579-C4F2-4E24-985C-1D91290A433B}" sibTransId="{729B2A97-738B-4735-8D24-0EED54AF1B95}"/>
    <dgm:cxn modelId="{89750A1A-9B84-4CCF-9B40-21B2F3AF9165}" type="presOf" srcId="{7AC2A3BF-D92C-45E2-B097-2487FEB8053B}" destId="{0E975A5B-5C93-4FA0-BF5A-E15E57C89460}" srcOrd="0" destOrd="0" presId="urn:microsoft.com/office/officeart/2005/8/layout/orgChart1"/>
    <dgm:cxn modelId="{1DD1AD1F-7B3E-43B0-9BA9-D8A77DB504F5}" type="presOf" srcId="{122565A1-5686-410A-923E-F9A7CA164028}" destId="{0C239908-F992-4839-A56B-B24DDA9D14FF}" srcOrd="0" destOrd="0" presId="urn:microsoft.com/office/officeart/2005/8/layout/orgChart1"/>
    <dgm:cxn modelId="{3BFC8D38-5ADF-4C12-B7E0-7CC7A11C3366}" type="presOf" srcId="{4ECB03F3-BFBC-4AE3-90F5-E1F8033AA849}" destId="{71AAB949-9B69-4DAF-848C-BE238AC1C610}" srcOrd="0" destOrd="0" presId="urn:microsoft.com/office/officeart/2005/8/layout/orgChart1"/>
    <dgm:cxn modelId="{B56F5466-E9B4-48C1-8559-D4B4F731F476}" type="presOf" srcId="{C30B4923-E124-4D9D-A8C9-387621BBD1F1}" destId="{A1B3F227-6189-45F1-BF9C-9C2FBC7A31A3}" srcOrd="0" destOrd="0" presId="urn:microsoft.com/office/officeart/2005/8/layout/orgChart1"/>
    <dgm:cxn modelId="{3F76AD46-3D1A-4018-89BF-C11F914DED13}" srcId="{C30B4923-E124-4D9D-A8C9-387621BBD1F1}" destId="{DE809812-0A10-4B74-9C66-8DB41F539365}" srcOrd="0" destOrd="0" parTransId="{5F83B1F1-84FB-4CE4-8860-C0B8FB31B7E1}" sibTransId="{1C9205E3-F46E-4BE7-BB26-95EFCDBDDE77}"/>
    <dgm:cxn modelId="{9528B16C-603F-46C7-87D8-4945F966549B}" type="presOf" srcId="{DE809812-0A10-4B74-9C66-8DB41F539365}" destId="{33794CAF-37B9-496C-A5A1-532E4BEB9C19}" srcOrd="0" destOrd="0" presId="urn:microsoft.com/office/officeart/2005/8/layout/orgChart1"/>
    <dgm:cxn modelId="{250D0D6F-2FCF-46A1-B925-2AB591A5B265}" srcId="{F9D0D388-4E64-4DA8-AD96-316D23E60490}" destId="{9B26E218-BBA3-4213-B30B-D8BF932760E8}" srcOrd="0" destOrd="0" parTransId="{D696C7DE-2853-4A12-A650-00FC26B4BDD7}" sibTransId="{06ED9822-AC48-4525-AC47-5CDF0745833B}"/>
    <dgm:cxn modelId="{6D23E650-3E83-4C34-BABE-A1014848DCAF}" type="presOf" srcId="{AA23B6E6-5B6B-4528-B9A6-B55E11C26C4B}" destId="{8B12CD3E-61B8-45F1-89C2-FEE408716D30}" srcOrd="0" destOrd="0" presId="urn:microsoft.com/office/officeart/2005/8/layout/orgChart1"/>
    <dgm:cxn modelId="{FA020252-4FB4-44AB-9A54-4B052A9ED949}" type="presOf" srcId="{80AA2579-C4F2-4E24-985C-1D91290A433B}" destId="{2F55F7F8-D1C7-43B9-BD0D-292C4A2D7443}" srcOrd="0" destOrd="0" presId="urn:microsoft.com/office/officeart/2005/8/layout/orgChart1"/>
    <dgm:cxn modelId="{B9197184-EA5C-476D-85E7-99720BFEAC82}" type="presOf" srcId="{8D702CDA-F47A-46AC-B2B6-34EA93C55714}" destId="{280ACB0C-F361-4BED-870E-2501DE561DEA}" srcOrd="1" destOrd="0" presId="urn:microsoft.com/office/officeart/2005/8/layout/orgChart1"/>
    <dgm:cxn modelId="{B6D70087-DE0B-445E-AB9B-5D9EBE866605}" type="presOf" srcId="{9B26E218-BBA3-4213-B30B-D8BF932760E8}" destId="{5AC4DF34-0047-4104-A7B6-92BB9A1381C3}" srcOrd="1" destOrd="0" presId="urn:microsoft.com/office/officeart/2005/8/layout/orgChart1"/>
    <dgm:cxn modelId="{F1FD8F8F-C46A-42B1-B7BF-6F16AF4ED717}" type="presOf" srcId="{C30B4923-E124-4D9D-A8C9-387621BBD1F1}" destId="{2C265E2B-37FC-440E-A656-1CAC383A08D5}" srcOrd="1" destOrd="0" presId="urn:microsoft.com/office/officeart/2005/8/layout/orgChart1"/>
    <dgm:cxn modelId="{1CEF7497-CBE3-412C-96D6-DEA418E3EDEC}" type="presOf" srcId="{F9D0D388-4E64-4DA8-AD96-316D23E60490}" destId="{CA8DA0BE-A869-41CC-BF12-31159661F8DF}" srcOrd="0" destOrd="0" presId="urn:microsoft.com/office/officeart/2005/8/layout/orgChart1"/>
    <dgm:cxn modelId="{4DB47BAB-8826-436C-A305-71B8BB913115}" srcId="{8D702CDA-F47A-46AC-B2B6-34EA93C55714}" destId="{122565A1-5686-410A-923E-F9A7CA164028}" srcOrd="1" destOrd="0" parTransId="{4ECB03F3-BFBC-4AE3-90F5-E1F8033AA849}" sibTransId="{51396B0A-0C5A-4B67-A3F7-CC2DF43D4782}"/>
    <dgm:cxn modelId="{7EDB3FC5-6DFD-4CB7-9152-BDA55B4A3C9D}" type="presOf" srcId="{8D702CDA-F47A-46AC-B2B6-34EA93C55714}" destId="{DCC92113-9864-4407-9D9A-E3FBA51C0C4B}" srcOrd="0" destOrd="0" presId="urn:microsoft.com/office/officeart/2005/8/layout/orgChart1"/>
    <dgm:cxn modelId="{6D84E9C8-CE81-4243-88C2-D99E99E51D1C}" type="presOf" srcId="{9B26E218-BBA3-4213-B30B-D8BF932760E8}" destId="{766B8987-8C6B-47ED-881E-F8CFB26D93A5}" srcOrd="0" destOrd="0" presId="urn:microsoft.com/office/officeart/2005/8/layout/orgChart1"/>
    <dgm:cxn modelId="{05A846D4-D39A-448B-B5A5-AFB822B6B135}" type="presOf" srcId="{474B5B85-F4CD-4EA0-BC0C-BCEECFD6672C}" destId="{3ACAC562-813A-481C-B7BE-B15AF772F0EC}" srcOrd="1" destOrd="0" presId="urn:microsoft.com/office/officeart/2005/8/layout/orgChart1"/>
    <dgm:cxn modelId="{C6F07ED8-DD86-4A1A-8448-D3A7DBC6FAA4}" type="presOf" srcId="{122565A1-5686-410A-923E-F9A7CA164028}" destId="{0230DFB5-4FD7-4BBB-AAF5-8F4E34166C32}" srcOrd="1" destOrd="0" presId="urn:microsoft.com/office/officeart/2005/8/layout/orgChart1"/>
    <dgm:cxn modelId="{18A501DB-567C-4810-8D9C-8DFF462A6AA8}" srcId="{C30B4923-E124-4D9D-A8C9-387621BBD1F1}" destId="{A07E5FC5-5C44-4471-A8E4-85F8005249BA}" srcOrd="1" destOrd="0" parTransId="{EE967C46-BA97-4914-8504-28B11DE068FD}" sibTransId="{BF6A8BD9-F454-4EAB-A567-C1FB439C86DC}"/>
    <dgm:cxn modelId="{4B8171E4-A308-4A26-A214-8A376AA31C64}" type="presOf" srcId="{474B5B85-F4CD-4EA0-BC0C-BCEECFD6672C}" destId="{7F9AAB85-63E6-4465-B9D6-FB50E02F4325}" srcOrd="0" destOrd="0" presId="urn:microsoft.com/office/officeart/2005/8/layout/orgChart1"/>
    <dgm:cxn modelId="{ABB16FED-2414-40C2-8A2D-C62C2070143E}" type="presOf" srcId="{EE967C46-BA97-4914-8504-28B11DE068FD}" destId="{B4B4C4D1-9351-4327-ADEE-E4D25E89BFCF}" srcOrd="0" destOrd="0" presId="urn:microsoft.com/office/officeart/2005/8/layout/orgChart1"/>
    <dgm:cxn modelId="{36AF66EE-1CA8-44B0-BB75-ED65442166AB}" type="presOf" srcId="{A07E5FC5-5C44-4471-A8E4-85F8005249BA}" destId="{D4B005F1-E7E3-4C80-9ACD-29F3E16A0E80}" srcOrd="0" destOrd="0" presId="urn:microsoft.com/office/officeart/2005/8/layout/orgChart1"/>
    <dgm:cxn modelId="{86493DE6-90AA-46AB-9020-38ECFB00BA7A}" type="presParOf" srcId="{CA8DA0BE-A869-41CC-BF12-31159661F8DF}" destId="{BD2C4535-2072-4356-8F99-F88C482BAB2C}" srcOrd="0" destOrd="0" presId="urn:microsoft.com/office/officeart/2005/8/layout/orgChart1"/>
    <dgm:cxn modelId="{197172B4-4ACF-41BB-A847-75F5D9EFAECB}" type="presParOf" srcId="{BD2C4535-2072-4356-8F99-F88C482BAB2C}" destId="{3B147D21-8EF2-407E-80F2-26610F432BE7}" srcOrd="0" destOrd="0" presId="urn:microsoft.com/office/officeart/2005/8/layout/orgChart1"/>
    <dgm:cxn modelId="{772217F7-57EF-4CBE-8FED-A0B4542315FD}" type="presParOf" srcId="{3B147D21-8EF2-407E-80F2-26610F432BE7}" destId="{766B8987-8C6B-47ED-881E-F8CFB26D93A5}" srcOrd="0" destOrd="0" presId="urn:microsoft.com/office/officeart/2005/8/layout/orgChart1"/>
    <dgm:cxn modelId="{15F10AC5-92D1-400C-B40B-D56DBC7642D4}" type="presParOf" srcId="{3B147D21-8EF2-407E-80F2-26610F432BE7}" destId="{5AC4DF34-0047-4104-A7B6-92BB9A1381C3}" srcOrd="1" destOrd="0" presId="urn:microsoft.com/office/officeart/2005/8/layout/orgChart1"/>
    <dgm:cxn modelId="{9F41B987-3F4C-4FA9-86BC-53FC5B0555E4}" type="presParOf" srcId="{BD2C4535-2072-4356-8F99-F88C482BAB2C}" destId="{97993E8E-40B7-4EB8-A9E2-88896C1B7A98}" srcOrd="1" destOrd="0" presId="urn:microsoft.com/office/officeart/2005/8/layout/orgChart1"/>
    <dgm:cxn modelId="{F95A5C61-6570-4823-B2BA-4FB2C55C93D6}" type="presParOf" srcId="{97993E8E-40B7-4EB8-A9E2-88896C1B7A98}" destId="{8B12CD3E-61B8-45F1-89C2-FEE408716D30}" srcOrd="0" destOrd="0" presId="urn:microsoft.com/office/officeart/2005/8/layout/orgChart1"/>
    <dgm:cxn modelId="{8B7C5010-C6B9-471F-9A49-2CE6AEDD8A57}" type="presParOf" srcId="{97993E8E-40B7-4EB8-A9E2-88896C1B7A98}" destId="{808C139C-6E16-48C3-A64E-981641289F71}" srcOrd="1" destOrd="0" presId="urn:microsoft.com/office/officeart/2005/8/layout/orgChart1"/>
    <dgm:cxn modelId="{CEC723F8-2DB1-4E02-8D5E-C406AB762DC7}" type="presParOf" srcId="{808C139C-6E16-48C3-A64E-981641289F71}" destId="{BDABC65F-71AB-4738-A7E1-927FB1C5E48C}" srcOrd="0" destOrd="0" presId="urn:microsoft.com/office/officeart/2005/8/layout/orgChart1"/>
    <dgm:cxn modelId="{86E195EF-E121-42F7-B500-8566E6901358}" type="presParOf" srcId="{BDABC65F-71AB-4738-A7E1-927FB1C5E48C}" destId="{DCC92113-9864-4407-9D9A-E3FBA51C0C4B}" srcOrd="0" destOrd="0" presId="urn:microsoft.com/office/officeart/2005/8/layout/orgChart1"/>
    <dgm:cxn modelId="{948EEB6A-C9DE-4FBC-867E-CAC503534F28}" type="presParOf" srcId="{BDABC65F-71AB-4738-A7E1-927FB1C5E48C}" destId="{280ACB0C-F361-4BED-870E-2501DE561DEA}" srcOrd="1" destOrd="0" presId="urn:microsoft.com/office/officeart/2005/8/layout/orgChart1"/>
    <dgm:cxn modelId="{B89F8515-0303-4E95-8385-C2AC3CFD4FA7}" type="presParOf" srcId="{808C139C-6E16-48C3-A64E-981641289F71}" destId="{2F6BF43C-6214-40CA-9498-FBDE8095B1A8}" srcOrd="1" destOrd="0" presId="urn:microsoft.com/office/officeart/2005/8/layout/orgChart1"/>
    <dgm:cxn modelId="{529DDD77-BAE2-44A8-B7E8-7AC577B584B3}" type="presParOf" srcId="{2F6BF43C-6214-40CA-9498-FBDE8095B1A8}" destId="{0E975A5B-5C93-4FA0-BF5A-E15E57C89460}" srcOrd="0" destOrd="0" presId="urn:microsoft.com/office/officeart/2005/8/layout/orgChart1"/>
    <dgm:cxn modelId="{73E8A7A8-8C3D-404B-8F7E-E83C65D67B49}" type="presParOf" srcId="{2F6BF43C-6214-40CA-9498-FBDE8095B1A8}" destId="{BE8F353C-5DE0-4437-AC4F-BA7827615039}" srcOrd="1" destOrd="0" presId="urn:microsoft.com/office/officeart/2005/8/layout/orgChart1"/>
    <dgm:cxn modelId="{74EF8F15-B2F2-4C39-9B5F-4366760F3A4C}" type="presParOf" srcId="{BE8F353C-5DE0-4437-AC4F-BA7827615039}" destId="{906BDC9E-B486-4D20-9460-D851A70ECEA3}" srcOrd="0" destOrd="0" presId="urn:microsoft.com/office/officeart/2005/8/layout/orgChart1"/>
    <dgm:cxn modelId="{FB4E8A39-D27F-45D0-82B8-294B14508113}" type="presParOf" srcId="{906BDC9E-B486-4D20-9460-D851A70ECEA3}" destId="{7F9AAB85-63E6-4465-B9D6-FB50E02F4325}" srcOrd="0" destOrd="0" presId="urn:microsoft.com/office/officeart/2005/8/layout/orgChart1"/>
    <dgm:cxn modelId="{0DF04AEF-9A32-4038-ABC0-C4A5E9E71364}" type="presParOf" srcId="{906BDC9E-B486-4D20-9460-D851A70ECEA3}" destId="{3ACAC562-813A-481C-B7BE-B15AF772F0EC}" srcOrd="1" destOrd="0" presId="urn:microsoft.com/office/officeart/2005/8/layout/orgChart1"/>
    <dgm:cxn modelId="{530F890C-EE2D-40BE-A5F1-F201D3DDE5B3}" type="presParOf" srcId="{BE8F353C-5DE0-4437-AC4F-BA7827615039}" destId="{14F3D21E-BB09-4645-ABDD-3CD25D0E7418}" srcOrd="1" destOrd="0" presId="urn:microsoft.com/office/officeart/2005/8/layout/orgChart1"/>
    <dgm:cxn modelId="{5653A82E-777F-4769-8F15-E426CAF71B87}" type="presParOf" srcId="{BE8F353C-5DE0-4437-AC4F-BA7827615039}" destId="{9A17D2CC-C597-4CDE-A09A-033BA038C838}" srcOrd="2" destOrd="0" presId="urn:microsoft.com/office/officeart/2005/8/layout/orgChart1"/>
    <dgm:cxn modelId="{96601640-0165-4FF2-A00C-A99B89F5E9AD}" type="presParOf" srcId="{2F6BF43C-6214-40CA-9498-FBDE8095B1A8}" destId="{71AAB949-9B69-4DAF-848C-BE238AC1C610}" srcOrd="2" destOrd="0" presId="urn:microsoft.com/office/officeart/2005/8/layout/orgChart1"/>
    <dgm:cxn modelId="{7A8CA85B-CD2C-4DD8-B62C-CB4E34D1448B}" type="presParOf" srcId="{2F6BF43C-6214-40CA-9498-FBDE8095B1A8}" destId="{E5556254-8BCB-47EF-B7E1-5D6D8A9A5053}" srcOrd="3" destOrd="0" presId="urn:microsoft.com/office/officeart/2005/8/layout/orgChart1"/>
    <dgm:cxn modelId="{474638E3-24C2-4723-8DC7-BD198F936E09}" type="presParOf" srcId="{E5556254-8BCB-47EF-B7E1-5D6D8A9A5053}" destId="{744C36AD-10B4-4D29-BD09-A38924064C6D}" srcOrd="0" destOrd="0" presId="urn:microsoft.com/office/officeart/2005/8/layout/orgChart1"/>
    <dgm:cxn modelId="{A40FD3E2-2B71-4CB3-9AD6-C8D3B373DF24}" type="presParOf" srcId="{744C36AD-10B4-4D29-BD09-A38924064C6D}" destId="{0C239908-F992-4839-A56B-B24DDA9D14FF}" srcOrd="0" destOrd="0" presId="urn:microsoft.com/office/officeart/2005/8/layout/orgChart1"/>
    <dgm:cxn modelId="{23F51F7F-0C27-4CA3-BA43-0E0E35F026B6}" type="presParOf" srcId="{744C36AD-10B4-4D29-BD09-A38924064C6D}" destId="{0230DFB5-4FD7-4BBB-AAF5-8F4E34166C32}" srcOrd="1" destOrd="0" presId="urn:microsoft.com/office/officeart/2005/8/layout/orgChart1"/>
    <dgm:cxn modelId="{482F6BDB-8D51-4B92-A86D-28A523F37712}" type="presParOf" srcId="{E5556254-8BCB-47EF-B7E1-5D6D8A9A5053}" destId="{60C3EAE1-B704-43A1-8E87-F77B28BFC26C}" srcOrd="1" destOrd="0" presId="urn:microsoft.com/office/officeart/2005/8/layout/orgChart1"/>
    <dgm:cxn modelId="{A723603B-A8C3-44E0-943F-21A47370357D}" type="presParOf" srcId="{E5556254-8BCB-47EF-B7E1-5D6D8A9A5053}" destId="{9F73E987-7A1A-4D95-982B-DD009D4C52EB}" srcOrd="2" destOrd="0" presId="urn:microsoft.com/office/officeart/2005/8/layout/orgChart1"/>
    <dgm:cxn modelId="{3B7E03CA-BCB1-4564-816E-53F990F2084E}" type="presParOf" srcId="{808C139C-6E16-48C3-A64E-981641289F71}" destId="{190C42D0-ABBD-4B61-8DFD-773579AFD96E}" srcOrd="2" destOrd="0" presId="urn:microsoft.com/office/officeart/2005/8/layout/orgChart1"/>
    <dgm:cxn modelId="{9137D760-0BAF-4D50-9F89-143ADFFB3521}" type="presParOf" srcId="{97993E8E-40B7-4EB8-A9E2-88896C1B7A98}" destId="{2F55F7F8-D1C7-43B9-BD0D-292C4A2D7443}" srcOrd="2" destOrd="0" presId="urn:microsoft.com/office/officeart/2005/8/layout/orgChart1"/>
    <dgm:cxn modelId="{5AD7FEFE-8424-4684-848F-127A3CFB2B32}" type="presParOf" srcId="{97993E8E-40B7-4EB8-A9E2-88896C1B7A98}" destId="{B161BF3A-6ED6-4C5A-88AB-A7D3FF49F841}" srcOrd="3" destOrd="0" presId="urn:microsoft.com/office/officeart/2005/8/layout/orgChart1"/>
    <dgm:cxn modelId="{5BE21AEE-CABE-4F7C-A7E2-38290E518E78}" type="presParOf" srcId="{B161BF3A-6ED6-4C5A-88AB-A7D3FF49F841}" destId="{20B7B5D2-3456-4755-9094-6D1C7637F176}" srcOrd="0" destOrd="0" presId="urn:microsoft.com/office/officeart/2005/8/layout/orgChart1"/>
    <dgm:cxn modelId="{0328C908-5B45-4C3F-9447-585805D089B8}" type="presParOf" srcId="{20B7B5D2-3456-4755-9094-6D1C7637F176}" destId="{A1B3F227-6189-45F1-BF9C-9C2FBC7A31A3}" srcOrd="0" destOrd="0" presId="urn:microsoft.com/office/officeart/2005/8/layout/orgChart1"/>
    <dgm:cxn modelId="{422D8305-D434-44AB-B395-95E8D7D15245}" type="presParOf" srcId="{20B7B5D2-3456-4755-9094-6D1C7637F176}" destId="{2C265E2B-37FC-440E-A656-1CAC383A08D5}" srcOrd="1" destOrd="0" presId="urn:microsoft.com/office/officeart/2005/8/layout/orgChart1"/>
    <dgm:cxn modelId="{244BB9DB-7299-4794-A507-4D1F8956F006}" type="presParOf" srcId="{B161BF3A-6ED6-4C5A-88AB-A7D3FF49F841}" destId="{4F0EF97F-0558-4F3D-9BC3-27953FA59754}" srcOrd="1" destOrd="0" presId="urn:microsoft.com/office/officeart/2005/8/layout/orgChart1"/>
    <dgm:cxn modelId="{7AFBC788-E444-4992-93F5-C0BD4AE3EAD1}" type="presParOf" srcId="{4F0EF97F-0558-4F3D-9BC3-27953FA59754}" destId="{AFB020AB-A6EA-4985-AFB2-1551B7E76542}" srcOrd="0" destOrd="0" presId="urn:microsoft.com/office/officeart/2005/8/layout/orgChart1"/>
    <dgm:cxn modelId="{C59A0A95-E877-4274-999E-4E5A505530D1}" type="presParOf" srcId="{4F0EF97F-0558-4F3D-9BC3-27953FA59754}" destId="{BE16258D-C723-40C1-9F60-CD18176ABDCF}" srcOrd="1" destOrd="0" presId="urn:microsoft.com/office/officeart/2005/8/layout/orgChart1"/>
    <dgm:cxn modelId="{4717D660-8508-4273-9CC0-B4B79EE0CC3D}" type="presParOf" srcId="{BE16258D-C723-40C1-9F60-CD18176ABDCF}" destId="{9BE06365-FBB9-4870-8953-CC5045FBB3F3}" srcOrd="0" destOrd="0" presId="urn:microsoft.com/office/officeart/2005/8/layout/orgChart1"/>
    <dgm:cxn modelId="{E55C65A8-7FD6-4B55-8160-9423C5451CDF}" type="presParOf" srcId="{9BE06365-FBB9-4870-8953-CC5045FBB3F3}" destId="{33794CAF-37B9-496C-A5A1-532E4BEB9C19}" srcOrd="0" destOrd="0" presId="urn:microsoft.com/office/officeart/2005/8/layout/orgChart1"/>
    <dgm:cxn modelId="{194741AE-2D75-4750-9AEB-CD4FBA496C9E}" type="presParOf" srcId="{9BE06365-FBB9-4870-8953-CC5045FBB3F3}" destId="{55B7E417-F3A1-4D18-A209-1398A8742CC0}" srcOrd="1" destOrd="0" presId="urn:microsoft.com/office/officeart/2005/8/layout/orgChart1"/>
    <dgm:cxn modelId="{B97980C0-960F-417F-B5E0-C76A8A6E0551}" type="presParOf" srcId="{BE16258D-C723-40C1-9F60-CD18176ABDCF}" destId="{3CAA8482-153A-4937-BDD5-01112581EE36}" srcOrd="1" destOrd="0" presId="urn:microsoft.com/office/officeart/2005/8/layout/orgChart1"/>
    <dgm:cxn modelId="{CCC86B9F-0DBF-42B1-9D77-2DDC4E508784}" type="presParOf" srcId="{BE16258D-C723-40C1-9F60-CD18176ABDCF}" destId="{6E7961E3-36ED-4EC1-9FD9-3B0E862E282D}" srcOrd="2" destOrd="0" presId="urn:microsoft.com/office/officeart/2005/8/layout/orgChart1"/>
    <dgm:cxn modelId="{CAB39C13-9C20-4119-835C-7E2BD23E21B3}" type="presParOf" srcId="{4F0EF97F-0558-4F3D-9BC3-27953FA59754}" destId="{B4B4C4D1-9351-4327-ADEE-E4D25E89BFCF}" srcOrd="2" destOrd="0" presId="urn:microsoft.com/office/officeart/2005/8/layout/orgChart1"/>
    <dgm:cxn modelId="{AE5D226E-27C5-4CBE-A32B-62FD322BEDEC}" type="presParOf" srcId="{4F0EF97F-0558-4F3D-9BC3-27953FA59754}" destId="{5B5B92E4-FC48-40C2-8F43-F8E72827D4C4}" srcOrd="3" destOrd="0" presId="urn:microsoft.com/office/officeart/2005/8/layout/orgChart1"/>
    <dgm:cxn modelId="{DC4567F1-9C9D-4B1D-A7A1-6421E7482B65}" type="presParOf" srcId="{5B5B92E4-FC48-40C2-8F43-F8E72827D4C4}" destId="{FE6752A3-5921-4B63-9F76-762FDD7AF06B}" srcOrd="0" destOrd="0" presId="urn:microsoft.com/office/officeart/2005/8/layout/orgChart1"/>
    <dgm:cxn modelId="{F0ABF2F2-5B38-4826-A2D2-580C07B1719A}" type="presParOf" srcId="{FE6752A3-5921-4B63-9F76-762FDD7AF06B}" destId="{D4B005F1-E7E3-4C80-9ACD-29F3E16A0E80}" srcOrd="0" destOrd="0" presId="urn:microsoft.com/office/officeart/2005/8/layout/orgChart1"/>
    <dgm:cxn modelId="{9A804CA7-CA0A-410A-8F55-8766E9362F1A}" type="presParOf" srcId="{FE6752A3-5921-4B63-9F76-762FDD7AF06B}" destId="{2F9F8E19-4386-4794-BE25-AD488C72ACF2}" srcOrd="1" destOrd="0" presId="urn:microsoft.com/office/officeart/2005/8/layout/orgChart1"/>
    <dgm:cxn modelId="{857D1316-8E88-43A9-8224-8933DB0455A6}" type="presParOf" srcId="{5B5B92E4-FC48-40C2-8F43-F8E72827D4C4}" destId="{78467FB4-849E-4968-9BD8-7FB55E3975A9}" srcOrd="1" destOrd="0" presId="urn:microsoft.com/office/officeart/2005/8/layout/orgChart1"/>
    <dgm:cxn modelId="{330C888D-2B94-4468-82DF-AA603FD8EE62}" type="presParOf" srcId="{5B5B92E4-FC48-40C2-8F43-F8E72827D4C4}" destId="{5972575F-17A1-4382-A334-84912AA28115}" srcOrd="2" destOrd="0" presId="urn:microsoft.com/office/officeart/2005/8/layout/orgChart1"/>
    <dgm:cxn modelId="{4C3B3A8B-140F-4086-9C8F-8EBFE05D29E7}" type="presParOf" srcId="{B161BF3A-6ED6-4C5A-88AB-A7D3FF49F841}" destId="{6FE5F641-9031-4D50-B0C4-D4E38365959A}" srcOrd="2" destOrd="0" presId="urn:microsoft.com/office/officeart/2005/8/layout/orgChart1"/>
    <dgm:cxn modelId="{B9197C48-EC2C-4A39-A0AF-6BE7490067B2}" type="presParOf" srcId="{BD2C4535-2072-4356-8F99-F88C482BAB2C}" destId="{F83B8F8D-A963-44C9-9E8B-B9C990393669}"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D0D388-4E64-4DA8-AD96-316D23E60490}"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s-CO"/>
        </a:p>
      </dgm:t>
    </dgm:pt>
    <dgm:pt modelId="{9B26E218-BBA3-4213-B30B-D8BF932760E8}">
      <dgm:prSet phldrT="[Texto]" custT="1"/>
      <dgm:spPr/>
      <dgm:t>
        <a:bodyPr/>
        <a:lstStyle/>
        <a:p>
          <a:pPr rtl="0"/>
          <a:r>
            <a:rPr lang="es-CO" sz="4000" dirty="0"/>
            <a:t>Machine learning</a:t>
          </a:r>
        </a:p>
      </dgm:t>
    </dgm:pt>
    <dgm:pt modelId="{D696C7DE-2853-4A12-A650-00FC26B4BDD7}" type="parTrans" cxnId="{250D0D6F-2FCF-46A1-B925-2AB591A5B265}">
      <dgm:prSet/>
      <dgm:spPr/>
      <dgm:t>
        <a:bodyPr/>
        <a:lstStyle/>
        <a:p>
          <a:endParaRPr lang="es-CO"/>
        </a:p>
      </dgm:t>
    </dgm:pt>
    <dgm:pt modelId="{06ED9822-AC48-4525-AC47-5CDF0745833B}" type="sibTrans" cxnId="{250D0D6F-2FCF-46A1-B925-2AB591A5B265}">
      <dgm:prSet/>
      <dgm:spPr/>
      <dgm:t>
        <a:bodyPr/>
        <a:lstStyle/>
        <a:p>
          <a:endParaRPr lang="es-CO"/>
        </a:p>
      </dgm:t>
    </dgm:pt>
    <dgm:pt modelId="{8D702CDA-F47A-46AC-B2B6-34EA93C55714}">
      <dgm:prSet phldrT="[Texto]" custT="1"/>
      <dgm:spPr/>
      <dgm:t>
        <a:bodyPr/>
        <a:lstStyle/>
        <a:p>
          <a:pPr rtl="0"/>
          <a:r>
            <a:rPr lang="es-CO" sz="4000" dirty="0"/>
            <a:t>Aprendizaje supervisado</a:t>
          </a:r>
        </a:p>
      </dgm:t>
    </dgm:pt>
    <dgm:pt modelId="{AA23B6E6-5B6B-4528-B9A6-B55E11C26C4B}" type="parTrans" cxnId="{EFA93519-1F46-41DF-ABED-3645B9396505}">
      <dgm:prSet/>
      <dgm:spPr/>
      <dgm:t>
        <a:bodyPr/>
        <a:lstStyle/>
        <a:p>
          <a:pPr rtl="0"/>
          <a:endParaRPr lang="es-CO" dirty="0"/>
        </a:p>
      </dgm:t>
    </dgm:pt>
    <dgm:pt modelId="{3BC02439-4BD0-4056-AEFF-E9FC6F6B2F56}" type="sibTrans" cxnId="{EFA93519-1F46-41DF-ABED-3645B9396505}">
      <dgm:prSet/>
      <dgm:spPr/>
      <dgm:t>
        <a:bodyPr/>
        <a:lstStyle/>
        <a:p>
          <a:endParaRPr lang="es-CO"/>
        </a:p>
      </dgm:t>
    </dgm:pt>
    <dgm:pt modelId="{C30B4923-E124-4D9D-A8C9-387621BBD1F1}">
      <dgm:prSet phldrT="[Texto]" custT="1"/>
      <dgm:spPr/>
      <dgm:t>
        <a:bodyPr/>
        <a:lstStyle/>
        <a:p>
          <a:pPr rtl="0"/>
          <a:r>
            <a:rPr lang="es-CO" sz="4000" dirty="0"/>
            <a:t>Aprendizaje no supervisado</a:t>
          </a:r>
        </a:p>
      </dgm:t>
    </dgm:pt>
    <dgm:pt modelId="{80AA2579-C4F2-4E24-985C-1D91290A433B}" type="parTrans" cxnId="{709C5619-9F96-4B77-A101-D3E3BA644977}">
      <dgm:prSet/>
      <dgm:spPr/>
      <dgm:t>
        <a:bodyPr/>
        <a:lstStyle/>
        <a:p>
          <a:pPr rtl="0"/>
          <a:endParaRPr lang="es-CO" dirty="0"/>
        </a:p>
      </dgm:t>
    </dgm:pt>
    <dgm:pt modelId="{729B2A97-738B-4735-8D24-0EED54AF1B95}" type="sibTrans" cxnId="{709C5619-9F96-4B77-A101-D3E3BA644977}">
      <dgm:prSet/>
      <dgm:spPr/>
      <dgm:t>
        <a:bodyPr/>
        <a:lstStyle/>
        <a:p>
          <a:endParaRPr lang="es-CO"/>
        </a:p>
      </dgm:t>
    </dgm:pt>
    <dgm:pt modelId="{474B5B85-F4CD-4EA0-BC0C-BCEECFD6672C}">
      <dgm:prSet phldrT="[Texto]" custT="1"/>
      <dgm:spPr/>
      <dgm:t>
        <a:bodyPr/>
        <a:lstStyle/>
        <a:p>
          <a:pPr rtl="0"/>
          <a:r>
            <a:rPr lang="es-CO" sz="4000" dirty="0"/>
            <a:t>Clasificación</a:t>
          </a:r>
        </a:p>
      </dgm:t>
    </dgm:pt>
    <dgm:pt modelId="{7AC2A3BF-D92C-45E2-B097-2487FEB8053B}" type="parTrans" cxnId="{ECC89F0D-15E9-4F3A-B9D4-5AC6A87671AE}">
      <dgm:prSet/>
      <dgm:spPr/>
      <dgm:t>
        <a:bodyPr/>
        <a:lstStyle/>
        <a:p>
          <a:pPr rtl="0"/>
          <a:endParaRPr lang="es-CO" dirty="0"/>
        </a:p>
      </dgm:t>
    </dgm:pt>
    <dgm:pt modelId="{AF97BC86-7676-4E96-885A-54612B8A2BFD}" type="sibTrans" cxnId="{ECC89F0D-15E9-4F3A-B9D4-5AC6A87671AE}">
      <dgm:prSet/>
      <dgm:spPr/>
      <dgm:t>
        <a:bodyPr/>
        <a:lstStyle/>
        <a:p>
          <a:endParaRPr lang="es-CO"/>
        </a:p>
      </dgm:t>
    </dgm:pt>
    <dgm:pt modelId="{DE809812-0A10-4B74-9C66-8DB41F539365}">
      <dgm:prSet phldrT="[Texto]" custT="1"/>
      <dgm:spPr>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t>
        <a:bodyPr spcFirstLastPara="0" vert="horz" wrap="square" lIns="27940" tIns="27940" rIns="27940" bIns="27940" numCol="1" spcCol="1270" anchor="ctr" anchorCtr="0"/>
        <a:lstStyle/>
        <a:p>
          <a:pPr marL="0" lvl="0" indent="0" algn="ctr" defTabSz="1955800" rtl="0">
            <a:lnSpc>
              <a:spcPct val="90000"/>
            </a:lnSpc>
            <a:spcBef>
              <a:spcPct val="0"/>
            </a:spcBef>
            <a:spcAft>
              <a:spcPct val="35000"/>
            </a:spcAft>
            <a:buNone/>
          </a:pPr>
          <a:r>
            <a:rPr lang="es-CO" sz="4000" kern="1200" dirty="0" err="1">
              <a:solidFill>
                <a:prstClr val="black">
                  <a:hueOff val="0"/>
                  <a:satOff val="0"/>
                  <a:lumOff val="0"/>
                  <a:alphaOff val="0"/>
                </a:prstClr>
              </a:solidFill>
              <a:latin typeface="Calibri"/>
              <a:ea typeface="+mn-ea"/>
              <a:cs typeface="+mn-cs"/>
            </a:rPr>
            <a:t>Clustering</a:t>
          </a:r>
          <a:endParaRPr lang="es-CO" sz="4000" kern="1200" dirty="0">
            <a:solidFill>
              <a:prstClr val="black">
                <a:hueOff val="0"/>
                <a:satOff val="0"/>
                <a:lumOff val="0"/>
                <a:alphaOff val="0"/>
              </a:prstClr>
            </a:solidFill>
            <a:latin typeface="Calibri"/>
            <a:ea typeface="+mn-ea"/>
            <a:cs typeface="+mn-cs"/>
          </a:endParaRPr>
        </a:p>
      </dgm:t>
    </dgm:pt>
    <dgm:pt modelId="{5F83B1F1-84FB-4CE4-8860-C0B8FB31B7E1}" type="parTrans" cxnId="{3F76AD46-3D1A-4018-89BF-C11F914DED13}">
      <dgm:prSet/>
      <dgm:spPr/>
      <dgm:t>
        <a:bodyPr/>
        <a:lstStyle/>
        <a:p>
          <a:pPr rtl="0"/>
          <a:endParaRPr lang="es-CO" dirty="0"/>
        </a:p>
      </dgm:t>
    </dgm:pt>
    <dgm:pt modelId="{1C9205E3-F46E-4BE7-BB26-95EFCDBDDE77}" type="sibTrans" cxnId="{3F76AD46-3D1A-4018-89BF-C11F914DED13}">
      <dgm:prSet/>
      <dgm:spPr/>
      <dgm:t>
        <a:bodyPr/>
        <a:lstStyle/>
        <a:p>
          <a:endParaRPr lang="es-CO"/>
        </a:p>
      </dgm:t>
    </dgm:pt>
    <dgm:pt modelId="{122565A1-5686-410A-923E-F9A7CA164028}">
      <dgm:prSet phldrT="[Texto]" custT="1"/>
      <dgm:spPr>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t>
        <a:bodyPr spcFirstLastPara="0" vert="horz" wrap="square" lIns="25400" tIns="25400" rIns="25400" bIns="25400" numCol="1" spcCol="1270" anchor="ctr" anchorCtr="0"/>
        <a:lstStyle/>
        <a:p>
          <a:pPr rtl="0"/>
          <a:r>
            <a:rPr lang="es-CO" sz="4000" kern="1200" noProof="0" dirty="0">
              <a:solidFill>
                <a:prstClr val="black">
                  <a:hueOff val="0"/>
                  <a:satOff val="0"/>
                  <a:lumOff val="0"/>
                  <a:alphaOff val="0"/>
                </a:prstClr>
              </a:solidFill>
              <a:latin typeface="Calibri"/>
              <a:ea typeface="+mn-ea"/>
              <a:cs typeface="+mn-cs"/>
            </a:rPr>
            <a:t>Regresión</a:t>
          </a:r>
        </a:p>
      </dgm:t>
    </dgm:pt>
    <dgm:pt modelId="{4ECB03F3-BFBC-4AE3-90F5-E1F8033AA849}" type="parTrans" cxnId="{4DB47BAB-8826-436C-A305-71B8BB913115}">
      <dgm:prSet/>
      <dgm:spPr/>
      <dgm:t>
        <a:bodyPr/>
        <a:lstStyle/>
        <a:p>
          <a:pPr rtl="0"/>
          <a:endParaRPr lang="es-CO" dirty="0"/>
        </a:p>
      </dgm:t>
    </dgm:pt>
    <dgm:pt modelId="{51396B0A-0C5A-4B67-A3F7-CC2DF43D4782}" type="sibTrans" cxnId="{4DB47BAB-8826-436C-A305-71B8BB913115}">
      <dgm:prSet/>
      <dgm:spPr/>
      <dgm:t>
        <a:bodyPr/>
        <a:lstStyle/>
        <a:p>
          <a:endParaRPr lang="es-CO"/>
        </a:p>
      </dgm:t>
    </dgm:pt>
    <dgm:pt modelId="{A07E5FC5-5C44-4471-A8E4-85F8005249BA}">
      <dgm:prSet phldrT="[Texto]" custT="1"/>
      <dgm:spPr>
        <a:solidFill>
          <a:srgbClr val="ED7D31">
            <a:lumMod val="20000"/>
            <a:lumOff val="80000"/>
          </a:srgbClr>
        </a:solidFill>
        <a:ln w="12700" cap="flat" cmpd="sng" algn="ctr">
          <a:solidFill>
            <a:prstClr val="black">
              <a:shade val="80000"/>
              <a:hueOff val="0"/>
              <a:satOff val="0"/>
              <a:lumOff val="0"/>
              <a:alphaOff val="0"/>
            </a:prstClr>
          </a:solidFill>
          <a:prstDash val="solid"/>
          <a:miter lim="800000"/>
        </a:ln>
        <a:effectLst/>
      </dgm:spPr>
      <dgm:t>
        <a:bodyPr spcFirstLastPara="0" vert="horz" wrap="square" lIns="25400" tIns="25400" rIns="25400" bIns="25400" numCol="1" spcCol="1270" anchor="ctr" anchorCtr="0"/>
        <a:lstStyle/>
        <a:p>
          <a:pPr rtl="0"/>
          <a:r>
            <a:rPr lang="es-CO" sz="4000" kern="1200" dirty="0"/>
            <a:t>Reducción de </a:t>
          </a:r>
          <a:r>
            <a:rPr lang="es-CO" sz="4000" kern="1200" dirty="0">
              <a:solidFill>
                <a:prstClr val="black">
                  <a:hueOff val="0"/>
                  <a:satOff val="0"/>
                  <a:lumOff val="0"/>
                  <a:alphaOff val="0"/>
                </a:prstClr>
              </a:solidFill>
              <a:latin typeface="Calibri"/>
              <a:ea typeface="+mn-ea"/>
              <a:cs typeface="+mn-cs"/>
            </a:rPr>
            <a:t>dimensionalidad</a:t>
          </a:r>
        </a:p>
      </dgm:t>
    </dgm:pt>
    <dgm:pt modelId="{EE967C46-BA97-4914-8504-28B11DE068FD}" type="parTrans" cxnId="{18A501DB-567C-4810-8D9C-8DFF462A6AA8}">
      <dgm:prSet/>
      <dgm:spPr/>
      <dgm:t>
        <a:bodyPr/>
        <a:lstStyle/>
        <a:p>
          <a:pPr rtl="0"/>
          <a:endParaRPr lang="es-CO" dirty="0"/>
        </a:p>
      </dgm:t>
    </dgm:pt>
    <dgm:pt modelId="{BF6A8BD9-F454-4EAB-A567-C1FB439C86DC}" type="sibTrans" cxnId="{18A501DB-567C-4810-8D9C-8DFF462A6AA8}">
      <dgm:prSet/>
      <dgm:spPr/>
      <dgm:t>
        <a:bodyPr/>
        <a:lstStyle/>
        <a:p>
          <a:endParaRPr lang="es-CO"/>
        </a:p>
      </dgm:t>
    </dgm:pt>
    <dgm:pt modelId="{CA8DA0BE-A869-41CC-BF12-31159661F8DF}" type="pres">
      <dgm:prSet presAssocID="{F9D0D388-4E64-4DA8-AD96-316D23E60490}" presName="hierChild1" presStyleCnt="0">
        <dgm:presLayoutVars>
          <dgm:orgChart val="1"/>
          <dgm:chPref val="1"/>
          <dgm:dir/>
          <dgm:animOne val="branch"/>
          <dgm:animLvl val="lvl"/>
          <dgm:resizeHandles/>
        </dgm:presLayoutVars>
      </dgm:prSet>
      <dgm:spPr/>
    </dgm:pt>
    <dgm:pt modelId="{BD2C4535-2072-4356-8F99-F88C482BAB2C}" type="pres">
      <dgm:prSet presAssocID="{9B26E218-BBA3-4213-B30B-D8BF932760E8}" presName="hierRoot1" presStyleCnt="0">
        <dgm:presLayoutVars>
          <dgm:hierBranch val="init"/>
        </dgm:presLayoutVars>
      </dgm:prSet>
      <dgm:spPr/>
    </dgm:pt>
    <dgm:pt modelId="{3B147D21-8EF2-407E-80F2-26610F432BE7}" type="pres">
      <dgm:prSet presAssocID="{9B26E218-BBA3-4213-B30B-D8BF932760E8}" presName="rootComposite1" presStyleCnt="0"/>
      <dgm:spPr/>
    </dgm:pt>
    <dgm:pt modelId="{766B8987-8C6B-47ED-881E-F8CFB26D93A5}" type="pres">
      <dgm:prSet presAssocID="{9B26E218-BBA3-4213-B30B-D8BF932760E8}" presName="rootText1" presStyleLbl="node0" presStyleIdx="0" presStyleCnt="1" custLinFactNeighborX="-1628" custLinFactNeighborY="-220">
        <dgm:presLayoutVars>
          <dgm:chPref val="3"/>
        </dgm:presLayoutVars>
      </dgm:prSet>
      <dgm:spPr/>
    </dgm:pt>
    <dgm:pt modelId="{5AC4DF34-0047-4104-A7B6-92BB9A1381C3}" type="pres">
      <dgm:prSet presAssocID="{9B26E218-BBA3-4213-B30B-D8BF932760E8}" presName="rootConnector1" presStyleLbl="node1" presStyleIdx="0" presStyleCnt="0"/>
      <dgm:spPr/>
    </dgm:pt>
    <dgm:pt modelId="{97993E8E-40B7-4EB8-A9E2-88896C1B7A98}" type="pres">
      <dgm:prSet presAssocID="{9B26E218-BBA3-4213-B30B-D8BF932760E8}" presName="hierChild2" presStyleCnt="0"/>
      <dgm:spPr/>
    </dgm:pt>
    <dgm:pt modelId="{8B12CD3E-61B8-45F1-89C2-FEE408716D30}" type="pres">
      <dgm:prSet presAssocID="{AA23B6E6-5B6B-4528-B9A6-B55E11C26C4B}" presName="Name37" presStyleLbl="parChTrans1D2" presStyleIdx="0" presStyleCnt="2"/>
      <dgm:spPr/>
    </dgm:pt>
    <dgm:pt modelId="{808C139C-6E16-48C3-A64E-981641289F71}" type="pres">
      <dgm:prSet presAssocID="{8D702CDA-F47A-46AC-B2B6-34EA93C55714}" presName="hierRoot2" presStyleCnt="0">
        <dgm:presLayoutVars>
          <dgm:hierBranch val="init"/>
        </dgm:presLayoutVars>
      </dgm:prSet>
      <dgm:spPr/>
    </dgm:pt>
    <dgm:pt modelId="{BDABC65F-71AB-4738-A7E1-927FB1C5E48C}" type="pres">
      <dgm:prSet presAssocID="{8D702CDA-F47A-46AC-B2B6-34EA93C55714}" presName="rootComposite" presStyleCnt="0"/>
      <dgm:spPr/>
    </dgm:pt>
    <dgm:pt modelId="{DCC92113-9864-4407-9D9A-E3FBA51C0C4B}" type="pres">
      <dgm:prSet presAssocID="{8D702CDA-F47A-46AC-B2B6-34EA93C55714}" presName="rootText" presStyleLbl="node2" presStyleIdx="0" presStyleCnt="2">
        <dgm:presLayoutVars>
          <dgm:chPref val="3"/>
        </dgm:presLayoutVars>
      </dgm:prSet>
      <dgm:spPr/>
    </dgm:pt>
    <dgm:pt modelId="{280ACB0C-F361-4BED-870E-2501DE561DEA}" type="pres">
      <dgm:prSet presAssocID="{8D702CDA-F47A-46AC-B2B6-34EA93C55714}" presName="rootConnector" presStyleLbl="node2" presStyleIdx="0" presStyleCnt="2"/>
      <dgm:spPr/>
    </dgm:pt>
    <dgm:pt modelId="{2F6BF43C-6214-40CA-9498-FBDE8095B1A8}" type="pres">
      <dgm:prSet presAssocID="{8D702CDA-F47A-46AC-B2B6-34EA93C55714}" presName="hierChild4" presStyleCnt="0"/>
      <dgm:spPr/>
    </dgm:pt>
    <dgm:pt modelId="{0E975A5B-5C93-4FA0-BF5A-E15E57C89460}" type="pres">
      <dgm:prSet presAssocID="{7AC2A3BF-D92C-45E2-B097-2487FEB8053B}" presName="Name37" presStyleLbl="parChTrans1D3" presStyleIdx="0" presStyleCnt="4"/>
      <dgm:spPr/>
    </dgm:pt>
    <dgm:pt modelId="{BE8F353C-5DE0-4437-AC4F-BA7827615039}" type="pres">
      <dgm:prSet presAssocID="{474B5B85-F4CD-4EA0-BC0C-BCEECFD6672C}" presName="hierRoot2" presStyleCnt="0">
        <dgm:presLayoutVars>
          <dgm:hierBranch val="init"/>
        </dgm:presLayoutVars>
      </dgm:prSet>
      <dgm:spPr/>
    </dgm:pt>
    <dgm:pt modelId="{906BDC9E-B486-4D20-9460-D851A70ECEA3}" type="pres">
      <dgm:prSet presAssocID="{474B5B85-F4CD-4EA0-BC0C-BCEECFD6672C}" presName="rootComposite" presStyleCnt="0"/>
      <dgm:spPr/>
    </dgm:pt>
    <dgm:pt modelId="{7F9AAB85-63E6-4465-B9D6-FB50E02F4325}" type="pres">
      <dgm:prSet presAssocID="{474B5B85-F4CD-4EA0-BC0C-BCEECFD6672C}" presName="rootText" presStyleLbl="node3" presStyleIdx="0" presStyleCnt="4">
        <dgm:presLayoutVars>
          <dgm:chPref val="3"/>
        </dgm:presLayoutVars>
      </dgm:prSet>
      <dgm:spPr/>
    </dgm:pt>
    <dgm:pt modelId="{3ACAC562-813A-481C-B7BE-B15AF772F0EC}" type="pres">
      <dgm:prSet presAssocID="{474B5B85-F4CD-4EA0-BC0C-BCEECFD6672C}" presName="rootConnector" presStyleLbl="node3" presStyleIdx="0" presStyleCnt="4"/>
      <dgm:spPr/>
    </dgm:pt>
    <dgm:pt modelId="{14F3D21E-BB09-4645-ABDD-3CD25D0E7418}" type="pres">
      <dgm:prSet presAssocID="{474B5B85-F4CD-4EA0-BC0C-BCEECFD6672C}" presName="hierChild4" presStyleCnt="0"/>
      <dgm:spPr/>
    </dgm:pt>
    <dgm:pt modelId="{9A17D2CC-C597-4CDE-A09A-033BA038C838}" type="pres">
      <dgm:prSet presAssocID="{474B5B85-F4CD-4EA0-BC0C-BCEECFD6672C}" presName="hierChild5" presStyleCnt="0"/>
      <dgm:spPr/>
    </dgm:pt>
    <dgm:pt modelId="{71AAB949-9B69-4DAF-848C-BE238AC1C610}" type="pres">
      <dgm:prSet presAssocID="{4ECB03F3-BFBC-4AE3-90F5-E1F8033AA849}" presName="Name37" presStyleLbl="parChTrans1D3" presStyleIdx="1" presStyleCnt="4"/>
      <dgm:spPr/>
    </dgm:pt>
    <dgm:pt modelId="{E5556254-8BCB-47EF-B7E1-5D6D8A9A5053}" type="pres">
      <dgm:prSet presAssocID="{122565A1-5686-410A-923E-F9A7CA164028}" presName="hierRoot2" presStyleCnt="0">
        <dgm:presLayoutVars>
          <dgm:hierBranch val="init"/>
        </dgm:presLayoutVars>
      </dgm:prSet>
      <dgm:spPr/>
    </dgm:pt>
    <dgm:pt modelId="{744C36AD-10B4-4D29-BD09-A38924064C6D}" type="pres">
      <dgm:prSet presAssocID="{122565A1-5686-410A-923E-F9A7CA164028}" presName="rootComposite" presStyleCnt="0"/>
      <dgm:spPr/>
    </dgm:pt>
    <dgm:pt modelId="{0C239908-F992-4839-A56B-B24DDA9D14FF}" type="pres">
      <dgm:prSet presAssocID="{122565A1-5686-410A-923E-F9A7CA164028}" presName="rootText" presStyleLbl="node3" presStyleIdx="1" presStyleCnt="4">
        <dgm:presLayoutVars>
          <dgm:chPref val="3"/>
        </dgm:presLayoutVars>
      </dgm:prSet>
      <dgm:spPr>
        <a:xfrm>
          <a:off x="3480882" y="7480945"/>
          <a:ext cx="3510368" cy="1755184"/>
        </a:xfrm>
        <a:prstGeom prst="rect">
          <a:avLst/>
        </a:prstGeom>
      </dgm:spPr>
    </dgm:pt>
    <dgm:pt modelId="{0230DFB5-4FD7-4BBB-AAF5-8F4E34166C32}" type="pres">
      <dgm:prSet presAssocID="{122565A1-5686-410A-923E-F9A7CA164028}" presName="rootConnector" presStyleLbl="node3" presStyleIdx="1" presStyleCnt="4"/>
      <dgm:spPr/>
    </dgm:pt>
    <dgm:pt modelId="{60C3EAE1-B704-43A1-8E87-F77B28BFC26C}" type="pres">
      <dgm:prSet presAssocID="{122565A1-5686-410A-923E-F9A7CA164028}" presName="hierChild4" presStyleCnt="0"/>
      <dgm:spPr/>
    </dgm:pt>
    <dgm:pt modelId="{9F73E987-7A1A-4D95-982B-DD009D4C52EB}" type="pres">
      <dgm:prSet presAssocID="{122565A1-5686-410A-923E-F9A7CA164028}" presName="hierChild5" presStyleCnt="0"/>
      <dgm:spPr/>
    </dgm:pt>
    <dgm:pt modelId="{190C42D0-ABBD-4B61-8DFD-773579AFD96E}" type="pres">
      <dgm:prSet presAssocID="{8D702CDA-F47A-46AC-B2B6-34EA93C55714}" presName="hierChild5" presStyleCnt="0"/>
      <dgm:spPr/>
    </dgm:pt>
    <dgm:pt modelId="{2F55F7F8-D1C7-43B9-BD0D-292C4A2D7443}" type="pres">
      <dgm:prSet presAssocID="{80AA2579-C4F2-4E24-985C-1D91290A433B}" presName="Name37" presStyleLbl="parChTrans1D2" presStyleIdx="1" presStyleCnt="2"/>
      <dgm:spPr/>
    </dgm:pt>
    <dgm:pt modelId="{B161BF3A-6ED6-4C5A-88AB-A7D3FF49F841}" type="pres">
      <dgm:prSet presAssocID="{C30B4923-E124-4D9D-A8C9-387621BBD1F1}" presName="hierRoot2" presStyleCnt="0">
        <dgm:presLayoutVars>
          <dgm:hierBranch val="init"/>
        </dgm:presLayoutVars>
      </dgm:prSet>
      <dgm:spPr/>
    </dgm:pt>
    <dgm:pt modelId="{20B7B5D2-3456-4755-9094-6D1C7637F176}" type="pres">
      <dgm:prSet presAssocID="{C30B4923-E124-4D9D-A8C9-387621BBD1F1}" presName="rootComposite" presStyleCnt="0"/>
      <dgm:spPr/>
    </dgm:pt>
    <dgm:pt modelId="{A1B3F227-6189-45F1-BF9C-9C2FBC7A31A3}" type="pres">
      <dgm:prSet presAssocID="{C30B4923-E124-4D9D-A8C9-387621BBD1F1}" presName="rootText" presStyleLbl="node2" presStyleIdx="1" presStyleCnt="2" custLinFactNeighborX="24421" custLinFactNeighborY="-1403">
        <dgm:presLayoutVars>
          <dgm:chPref val="3"/>
        </dgm:presLayoutVars>
      </dgm:prSet>
      <dgm:spPr/>
    </dgm:pt>
    <dgm:pt modelId="{2C265E2B-37FC-440E-A656-1CAC383A08D5}" type="pres">
      <dgm:prSet presAssocID="{C30B4923-E124-4D9D-A8C9-387621BBD1F1}" presName="rootConnector" presStyleLbl="node2" presStyleIdx="1" presStyleCnt="2"/>
      <dgm:spPr/>
    </dgm:pt>
    <dgm:pt modelId="{4F0EF97F-0558-4F3D-9BC3-27953FA59754}" type="pres">
      <dgm:prSet presAssocID="{C30B4923-E124-4D9D-A8C9-387621BBD1F1}" presName="hierChild4" presStyleCnt="0"/>
      <dgm:spPr/>
    </dgm:pt>
    <dgm:pt modelId="{AFB020AB-A6EA-4985-AFB2-1551B7E76542}" type="pres">
      <dgm:prSet presAssocID="{5F83B1F1-84FB-4CE4-8860-C0B8FB31B7E1}" presName="Name37" presStyleLbl="parChTrans1D3" presStyleIdx="2" presStyleCnt="4"/>
      <dgm:spPr/>
    </dgm:pt>
    <dgm:pt modelId="{BE16258D-C723-40C1-9F60-CD18176ABDCF}" type="pres">
      <dgm:prSet presAssocID="{DE809812-0A10-4B74-9C66-8DB41F539365}" presName="hierRoot2" presStyleCnt="0">
        <dgm:presLayoutVars>
          <dgm:hierBranch val="init"/>
        </dgm:presLayoutVars>
      </dgm:prSet>
      <dgm:spPr/>
    </dgm:pt>
    <dgm:pt modelId="{9BE06365-FBB9-4870-8953-CC5045FBB3F3}" type="pres">
      <dgm:prSet presAssocID="{DE809812-0A10-4B74-9C66-8DB41F539365}" presName="rootComposite" presStyleCnt="0"/>
      <dgm:spPr/>
    </dgm:pt>
    <dgm:pt modelId="{33794CAF-37B9-496C-A5A1-532E4BEB9C19}" type="pres">
      <dgm:prSet presAssocID="{DE809812-0A10-4B74-9C66-8DB41F539365}" presName="rootText" presStyleLbl="node3" presStyleIdx="2" presStyleCnt="4" custLinFactNeighborX="40701" custLinFactNeighborY="-3204">
        <dgm:presLayoutVars>
          <dgm:chPref val="3"/>
        </dgm:presLayoutVars>
      </dgm:prSet>
      <dgm:spPr>
        <a:xfrm>
          <a:off x="9157183" y="4932347"/>
          <a:ext cx="3510368" cy="1755184"/>
        </a:xfrm>
        <a:prstGeom prst="rect">
          <a:avLst/>
        </a:prstGeom>
      </dgm:spPr>
    </dgm:pt>
    <dgm:pt modelId="{55B7E417-F3A1-4D18-A209-1398A8742CC0}" type="pres">
      <dgm:prSet presAssocID="{DE809812-0A10-4B74-9C66-8DB41F539365}" presName="rootConnector" presStyleLbl="node3" presStyleIdx="2" presStyleCnt="4"/>
      <dgm:spPr/>
    </dgm:pt>
    <dgm:pt modelId="{3CAA8482-153A-4937-BDD5-01112581EE36}" type="pres">
      <dgm:prSet presAssocID="{DE809812-0A10-4B74-9C66-8DB41F539365}" presName="hierChild4" presStyleCnt="0"/>
      <dgm:spPr/>
    </dgm:pt>
    <dgm:pt modelId="{6E7961E3-36ED-4EC1-9FD9-3B0E862E282D}" type="pres">
      <dgm:prSet presAssocID="{DE809812-0A10-4B74-9C66-8DB41F539365}" presName="hierChild5" presStyleCnt="0"/>
      <dgm:spPr/>
    </dgm:pt>
    <dgm:pt modelId="{B4B4C4D1-9351-4327-ADEE-E4D25E89BFCF}" type="pres">
      <dgm:prSet presAssocID="{EE967C46-BA97-4914-8504-28B11DE068FD}" presName="Name37" presStyleLbl="parChTrans1D3" presStyleIdx="3" presStyleCnt="4"/>
      <dgm:spPr/>
    </dgm:pt>
    <dgm:pt modelId="{5B5B92E4-FC48-40C2-8F43-F8E72827D4C4}" type="pres">
      <dgm:prSet presAssocID="{A07E5FC5-5C44-4471-A8E4-85F8005249BA}" presName="hierRoot2" presStyleCnt="0">
        <dgm:presLayoutVars>
          <dgm:hierBranch val="init"/>
        </dgm:presLayoutVars>
      </dgm:prSet>
      <dgm:spPr/>
    </dgm:pt>
    <dgm:pt modelId="{FE6752A3-5921-4B63-9F76-762FDD7AF06B}" type="pres">
      <dgm:prSet presAssocID="{A07E5FC5-5C44-4471-A8E4-85F8005249BA}" presName="rootComposite" presStyleCnt="0"/>
      <dgm:spPr/>
    </dgm:pt>
    <dgm:pt modelId="{D4B005F1-E7E3-4C80-9ACD-29F3E16A0E80}" type="pres">
      <dgm:prSet presAssocID="{A07E5FC5-5C44-4471-A8E4-85F8005249BA}" presName="rootText" presStyleLbl="node3" presStyleIdx="3" presStyleCnt="4" custLinFactNeighborX="45042" custLinFactNeighborY="-8683">
        <dgm:presLayoutVars>
          <dgm:chPref val="3"/>
        </dgm:presLayoutVars>
      </dgm:prSet>
      <dgm:spPr>
        <a:xfrm>
          <a:off x="9309568" y="7328542"/>
          <a:ext cx="3510368" cy="1755184"/>
        </a:xfrm>
        <a:prstGeom prst="rect">
          <a:avLst/>
        </a:prstGeom>
      </dgm:spPr>
    </dgm:pt>
    <dgm:pt modelId="{2F9F8E19-4386-4794-BE25-AD488C72ACF2}" type="pres">
      <dgm:prSet presAssocID="{A07E5FC5-5C44-4471-A8E4-85F8005249BA}" presName="rootConnector" presStyleLbl="node3" presStyleIdx="3" presStyleCnt="4"/>
      <dgm:spPr/>
    </dgm:pt>
    <dgm:pt modelId="{78467FB4-849E-4968-9BD8-7FB55E3975A9}" type="pres">
      <dgm:prSet presAssocID="{A07E5FC5-5C44-4471-A8E4-85F8005249BA}" presName="hierChild4" presStyleCnt="0"/>
      <dgm:spPr/>
    </dgm:pt>
    <dgm:pt modelId="{5972575F-17A1-4382-A334-84912AA28115}" type="pres">
      <dgm:prSet presAssocID="{A07E5FC5-5C44-4471-A8E4-85F8005249BA}" presName="hierChild5" presStyleCnt="0"/>
      <dgm:spPr/>
    </dgm:pt>
    <dgm:pt modelId="{6FE5F641-9031-4D50-B0C4-D4E38365959A}" type="pres">
      <dgm:prSet presAssocID="{C30B4923-E124-4D9D-A8C9-387621BBD1F1}" presName="hierChild5" presStyleCnt="0"/>
      <dgm:spPr/>
    </dgm:pt>
    <dgm:pt modelId="{F83B8F8D-A963-44C9-9E8B-B9C990393669}" type="pres">
      <dgm:prSet presAssocID="{9B26E218-BBA3-4213-B30B-D8BF932760E8}" presName="hierChild3" presStyleCnt="0"/>
      <dgm:spPr/>
    </dgm:pt>
  </dgm:ptLst>
  <dgm:cxnLst>
    <dgm:cxn modelId="{883E5800-7951-4F40-A154-A7C5122C9E9B}" type="presOf" srcId="{DE809812-0A10-4B74-9C66-8DB41F539365}" destId="{55B7E417-F3A1-4D18-A209-1398A8742CC0}" srcOrd="1" destOrd="0" presId="urn:microsoft.com/office/officeart/2005/8/layout/orgChart1"/>
    <dgm:cxn modelId="{ECC89F0D-15E9-4F3A-B9D4-5AC6A87671AE}" srcId="{8D702CDA-F47A-46AC-B2B6-34EA93C55714}" destId="{474B5B85-F4CD-4EA0-BC0C-BCEECFD6672C}" srcOrd="0" destOrd="0" parTransId="{7AC2A3BF-D92C-45E2-B097-2487FEB8053B}" sibTransId="{AF97BC86-7676-4E96-885A-54612B8A2BFD}"/>
    <dgm:cxn modelId="{EE617917-E1A1-4F2A-B158-6564BF76861E}" type="presOf" srcId="{5F83B1F1-84FB-4CE4-8860-C0B8FB31B7E1}" destId="{AFB020AB-A6EA-4985-AFB2-1551B7E76542}" srcOrd="0" destOrd="0" presId="urn:microsoft.com/office/officeart/2005/8/layout/orgChart1"/>
    <dgm:cxn modelId="{275D0718-C537-4E64-B545-973D686E9C4F}" type="presOf" srcId="{A07E5FC5-5C44-4471-A8E4-85F8005249BA}" destId="{2F9F8E19-4386-4794-BE25-AD488C72ACF2}" srcOrd="1" destOrd="0" presId="urn:microsoft.com/office/officeart/2005/8/layout/orgChart1"/>
    <dgm:cxn modelId="{EFA93519-1F46-41DF-ABED-3645B9396505}" srcId="{9B26E218-BBA3-4213-B30B-D8BF932760E8}" destId="{8D702CDA-F47A-46AC-B2B6-34EA93C55714}" srcOrd="0" destOrd="0" parTransId="{AA23B6E6-5B6B-4528-B9A6-B55E11C26C4B}" sibTransId="{3BC02439-4BD0-4056-AEFF-E9FC6F6B2F56}"/>
    <dgm:cxn modelId="{709C5619-9F96-4B77-A101-D3E3BA644977}" srcId="{9B26E218-BBA3-4213-B30B-D8BF932760E8}" destId="{C30B4923-E124-4D9D-A8C9-387621BBD1F1}" srcOrd="1" destOrd="0" parTransId="{80AA2579-C4F2-4E24-985C-1D91290A433B}" sibTransId="{729B2A97-738B-4735-8D24-0EED54AF1B95}"/>
    <dgm:cxn modelId="{89750A1A-9B84-4CCF-9B40-21B2F3AF9165}" type="presOf" srcId="{7AC2A3BF-D92C-45E2-B097-2487FEB8053B}" destId="{0E975A5B-5C93-4FA0-BF5A-E15E57C89460}" srcOrd="0" destOrd="0" presId="urn:microsoft.com/office/officeart/2005/8/layout/orgChart1"/>
    <dgm:cxn modelId="{1DD1AD1F-7B3E-43B0-9BA9-D8A77DB504F5}" type="presOf" srcId="{122565A1-5686-410A-923E-F9A7CA164028}" destId="{0C239908-F992-4839-A56B-B24DDA9D14FF}" srcOrd="0" destOrd="0" presId="urn:microsoft.com/office/officeart/2005/8/layout/orgChart1"/>
    <dgm:cxn modelId="{3BFC8D38-5ADF-4C12-B7E0-7CC7A11C3366}" type="presOf" srcId="{4ECB03F3-BFBC-4AE3-90F5-E1F8033AA849}" destId="{71AAB949-9B69-4DAF-848C-BE238AC1C610}" srcOrd="0" destOrd="0" presId="urn:microsoft.com/office/officeart/2005/8/layout/orgChart1"/>
    <dgm:cxn modelId="{B56F5466-E9B4-48C1-8559-D4B4F731F476}" type="presOf" srcId="{C30B4923-E124-4D9D-A8C9-387621BBD1F1}" destId="{A1B3F227-6189-45F1-BF9C-9C2FBC7A31A3}" srcOrd="0" destOrd="0" presId="urn:microsoft.com/office/officeart/2005/8/layout/orgChart1"/>
    <dgm:cxn modelId="{3F76AD46-3D1A-4018-89BF-C11F914DED13}" srcId="{C30B4923-E124-4D9D-A8C9-387621BBD1F1}" destId="{DE809812-0A10-4B74-9C66-8DB41F539365}" srcOrd="0" destOrd="0" parTransId="{5F83B1F1-84FB-4CE4-8860-C0B8FB31B7E1}" sibTransId="{1C9205E3-F46E-4BE7-BB26-95EFCDBDDE77}"/>
    <dgm:cxn modelId="{9528B16C-603F-46C7-87D8-4945F966549B}" type="presOf" srcId="{DE809812-0A10-4B74-9C66-8DB41F539365}" destId="{33794CAF-37B9-496C-A5A1-532E4BEB9C19}" srcOrd="0" destOrd="0" presId="urn:microsoft.com/office/officeart/2005/8/layout/orgChart1"/>
    <dgm:cxn modelId="{250D0D6F-2FCF-46A1-B925-2AB591A5B265}" srcId="{F9D0D388-4E64-4DA8-AD96-316D23E60490}" destId="{9B26E218-BBA3-4213-B30B-D8BF932760E8}" srcOrd="0" destOrd="0" parTransId="{D696C7DE-2853-4A12-A650-00FC26B4BDD7}" sibTransId="{06ED9822-AC48-4525-AC47-5CDF0745833B}"/>
    <dgm:cxn modelId="{6D23E650-3E83-4C34-BABE-A1014848DCAF}" type="presOf" srcId="{AA23B6E6-5B6B-4528-B9A6-B55E11C26C4B}" destId="{8B12CD3E-61B8-45F1-89C2-FEE408716D30}" srcOrd="0" destOrd="0" presId="urn:microsoft.com/office/officeart/2005/8/layout/orgChart1"/>
    <dgm:cxn modelId="{FA020252-4FB4-44AB-9A54-4B052A9ED949}" type="presOf" srcId="{80AA2579-C4F2-4E24-985C-1D91290A433B}" destId="{2F55F7F8-D1C7-43B9-BD0D-292C4A2D7443}" srcOrd="0" destOrd="0" presId="urn:microsoft.com/office/officeart/2005/8/layout/orgChart1"/>
    <dgm:cxn modelId="{B9197184-EA5C-476D-85E7-99720BFEAC82}" type="presOf" srcId="{8D702CDA-F47A-46AC-B2B6-34EA93C55714}" destId="{280ACB0C-F361-4BED-870E-2501DE561DEA}" srcOrd="1" destOrd="0" presId="urn:microsoft.com/office/officeart/2005/8/layout/orgChart1"/>
    <dgm:cxn modelId="{B6D70087-DE0B-445E-AB9B-5D9EBE866605}" type="presOf" srcId="{9B26E218-BBA3-4213-B30B-D8BF932760E8}" destId="{5AC4DF34-0047-4104-A7B6-92BB9A1381C3}" srcOrd="1" destOrd="0" presId="urn:microsoft.com/office/officeart/2005/8/layout/orgChart1"/>
    <dgm:cxn modelId="{F1FD8F8F-C46A-42B1-B7BF-6F16AF4ED717}" type="presOf" srcId="{C30B4923-E124-4D9D-A8C9-387621BBD1F1}" destId="{2C265E2B-37FC-440E-A656-1CAC383A08D5}" srcOrd="1" destOrd="0" presId="urn:microsoft.com/office/officeart/2005/8/layout/orgChart1"/>
    <dgm:cxn modelId="{1CEF7497-CBE3-412C-96D6-DEA418E3EDEC}" type="presOf" srcId="{F9D0D388-4E64-4DA8-AD96-316D23E60490}" destId="{CA8DA0BE-A869-41CC-BF12-31159661F8DF}" srcOrd="0" destOrd="0" presId="urn:microsoft.com/office/officeart/2005/8/layout/orgChart1"/>
    <dgm:cxn modelId="{4DB47BAB-8826-436C-A305-71B8BB913115}" srcId="{8D702CDA-F47A-46AC-B2B6-34EA93C55714}" destId="{122565A1-5686-410A-923E-F9A7CA164028}" srcOrd="1" destOrd="0" parTransId="{4ECB03F3-BFBC-4AE3-90F5-E1F8033AA849}" sibTransId="{51396B0A-0C5A-4B67-A3F7-CC2DF43D4782}"/>
    <dgm:cxn modelId="{7EDB3FC5-6DFD-4CB7-9152-BDA55B4A3C9D}" type="presOf" srcId="{8D702CDA-F47A-46AC-B2B6-34EA93C55714}" destId="{DCC92113-9864-4407-9D9A-E3FBA51C0C4B}" srcOrd="0" destOrd="0" presId="urn:microsoft.com/office/officeart/2005/8/layout/orgChart1"/>
    <dgm:cxn modelId="{6D84E9C8-CE81-4243-88C2-D99E99E51D1C}" type="presOf" srcId="{9B26E218-BBA3-4213-B30B-D8BF932760E8}" destId="{766B8987-8C6B-47ED-881E-F8CFB26D93A5}" srcOrd="0" destOrd="0" presId="urn:microsoft.com/office/officeart/2005/8/layout/orgChart1"/>
    <dgm:cxn modelId="{05A846D4-D39A-448B-B5A5-AFB822B6B135}" type="presOf" srcId="{474B5B85-F4CD-4EA0-BC0C-BCEECFD6672C}" destId="{3ACAC562-813A-481C-B7BE-B15AF772F0EC}" srcOrd="1" destOrd="0" presId="urn:microsoft.com/office/officeart/2005/8/layout/orgChart1"/>
    <dgm:cxn modelId="{C6F07ED8-DD86-4A1A-8448-D3A7DBC6FAA4}" type="presOf" srcId="{122565A1-5686-410A-923E-F9A7CA164028}" destId="{0230DFB5-4FD7-4BBB-AAF5-8F4E34166C32}" srcOrd="1" destOrd="0" presId="urn:microsoft.com/office/officeart/2005/8/layout/orgChart1"/>
    <dgm:cxn modelId="{18A501DB-567C-4810-8D9C-8DFF462A6AA8}" srcId="{C30B4923-E124-4D9D-A8C9-387621BBD1F1}" destId="{A07E5FC5-5C44-4471-A8E4-85F8005249BA}" srcOrd="1" destOrd="0" parTransId="{EE967C46-BA97-4914-8504-28B11DE068FD}" sibTransId="{BF6A8BD9-F454-4EAB-A567-C1FB439C86DC}"/>
    <dgm:cxn modelId="{4B8171E4-A308-4A26-A214-8A376AA31C64}" type="presOf" srcId="{474B5B85-F4CD-4EA0-BC0C-BCEECFD6672C}" destId="{7F9AAB85-63E6-4465-B9D6-FB50E02F4325}" srcOrd="0" destOrd="0" presId="urn:microsoft.com/office/officeart/2005/8/layout/orgChart1"/>
    <dgm:cxn modelId="{ABB16FED-2414-40C2-8A2D-C62C2070143E}" type="presOf" srcId="{EE967C46-BA97-4914-8504-28B11DE068FD}" destId="{B4B4C4D1-9351-4327-ADEE-E4D25E89BFCF}" srcOrd="0" destOrd="0" presId="urn:microsoft.com/office/officeart/2005/8/layout/orgChart1"/>
    <dgm:cxn modelId="{36AF66EE-1CA8-44B0-BB75-ED65442166AB}" type="presOf" srcId="{A07E5FC5-5C44-4471-A8E4-85F8005249BA}" destId="{D4B005F1-E7E3-4C80-9ACD-29F3E16A0E80}" srcOrd="0" destOrd="0" presId="urn:microsoft.com/office/officeart/2005/8/layout/orgChart1"/>
    <dgm:cxn modelId="{86493DE6-90AA-46AB-9020-38ECFB00BA7A}" type="presParOf" srcId="{CA8DA0BE-A869-41CC-BF12-31159661F8DF}" destId="{BD2C4535-2072-4356-8F99-F88C482BAB2C}" srcOrd="0" destOrd="0" presId="urn:microsoft.com/office/officeart/2005/8/layout/orgChart1"/>
    <dgm:cxn modelId="{197172B4-4ACF-41BB-A847-75F5D9EFAECB}" type="presParOf" srcId="{BD2C4535-2072-4356-8F99-F88C482BAB2C}" destId="{3B147D21-8EF2-407E-80F2-26610F432BE7}" srcOrd="0" destOrd="0" presId="urn:microsoft.com/office/officeart/2005/8/layout/orgChart1"/>
    <dgm:cxn modelId="{772217F7-57EF-4CBE-8FED-A0B4542315FD}" type="presParOf" srcId="{3B147D21-8EF2-407E-80F2-26610F432BE7}" destId="{766B8987-8C6B-47ED-881E-F8CFB26D93A5}" srcOrd="0" destOrd="0" presId="urn:microsoft.com/office/officeart/2005/8/layout/orgChart1"/>
    <dgm:cxn modelId="{15F10AC5-92D1-400C-B40B-D56DBC7642D4}" type="presParOf" srcId="{3B147D21-8EF2-407E-80F2-26610F432BE7}" destId="{5AC4DF34-0047-4104-A7B6-92BB9A1381C3}" srcOrd="1" destOrd="0" presId="urn:microsoft.com/office/officeart/2005/8/layout/orgChart1"/>
    <dgm:cxn modelId="{9F41B987-3F4C-4FA9-86BC-53FC5B0555E4}" type="presParOf" srcId="{BD2C4535-2072-4356-8F99-F88C482BAB2C}" destId="{97993E8E-40B7-4EB8-A9E2-88896C1B7A98}" srcOrd="1" destOrd="0" presId="urn:microsoft.com/office/officeart/2005/8/layout/orgChart1"/>
    <dgm:cxn modelId="{F95A5C61-6570-4823-B2BA-4FB2C55C93D6}" type="presParOf" srcId="{97993E8E-40B7-4EB8-A9E2-88896C1B7A98}" destId="{8B12CD3E-61B8-45F1-89C2-FEE408716D30}" srcOrd="0" destOrd="0" presId="urn:microsoft.com/office/officeart/2005/8/layout/orgChart1"/>
    <dgm:cxn modelId="{8B7C5010-C6B9-471F-9A49-2CE6AEDD8A57}" type="presParOf" srcId="{97993E8E-40B7-4EB8-A9E2-88896C1B7A98}" destId="{808C139C-6E16-48C3-A64E-981641289F71}" srcOrd="1" destOrd="0" presId="urn:microsoft.com/office/officeart/2005/8/layout/orgChart1"/>
    <dgm:cxn modelId="{CEC723F8-2DB1-4E02-8D5E-C406AB762DC7}" type="presParOf" srcId="{808C139C-6E16-48C3-A64E-981641289F71}" destId="{BDABC65F-71AB-4738-A7E1-927FB1C5E48C}" srcOrd="0" destOrd="0" presId="urn:microsoft.com/office/officeart/2005/8/layout/orgChart1"/>
    <dgm:cxn modelId="{86E195EF-E121-42F7-B500-8566E6901358}" type="presParOf" srcId="{BDABC65F-71AB-4738-A7E1-927FB1C5E48C}" destId="{DCC92113-9864-4407-9D9A-E3FBA51C0C4B}" srcOrd="0" destOrd="0" presId="urn:microsoft.com/office/officeart/2005/8/layout/orgChart1"/>
    <dgm:cxn modelId="{948EEB6A-C9DE-4FBC-867E-CAC503534F28}" type="presParOf" srcId="{BDABC65F-71AB-4738-A7E1-927FB1C5E48C}" destId="{280ACB0C-F361-4BED-870E-2501DE561DEA}" srcOrd="1" destOrd="0" presId="urn:microsoft.com/office/officeart/2005/8/layout/orgChart1"/>
    <dgm:cxn modelId="{B89F8515-0303-4E95-8385-C2AC3CFD4FA7}" type="presParOf" srcId="{808C139C-6E16-48C3-A64E-981641289F71}" destId="{2F6BF43C-6214-40CA-9498-FBDE8095B1A8}" srcOrd="1" destOrd="0" presId="urn:microsoft.com/office/officeart/2005/8/layout/orgChart1"/>
    <dgm:cxn modelId="{529DDD77-BAE2-44A8-B7E8-7AC577B584B3}" type="presParOf" srcId="{2F6BF43C-6214-40CA-9498-FBDE8095B1A8}" destId="{0E975A5B-5C93-4FA0-BF5A-E15E57C89460}" srcOrd="0" destOrd="0" presId="urn:microsoft.com/office/officeart/2005/8/layout/orgChart1"/>
    <dgm:cxn modelId="{73E8A7A8-8C3D-404B-8F7E-E83C65D67B49}" type="presParOf" srcId="{2F6BF43C-6214-40CA-9498-FBDE8095B1A8}" destId="{BE8F353C-5DE0-4437-AC4F-BA7827615039}" srcOrd="1" destOrd="0" presId="urn:microsoft.com/office/officeart/2005/8/layout/orgChart1"/>
    <dgm:cxn modelId="{74EF8F15-B2F2-4C39-9B5F-4366760F3A4C}" type="presParOf" srcId="{BE8F353C-5DE0-4437-AC4F-BA7827615039}" destId="{906BDC9E-B486-4D20-9460-D851A70ECEA3}" srcOrd="0" destOrd="0" presId="urn:microsoft.com/office/officeart/2005/8/layout/orgChart1"/>
    <dgm:cxn modelId="{FB4E8A39-D27F-45D0-82B8-294B14508113}" type="presParOf" srcId="{906BDC9E-B486-4D20-9460-D851A70ECEA3}" destId="{7F9AAB85-63E6-4465-B9D6-FB50E02F4325}" srcOrd="0" destOrd="0" presId="urn:microsoft.com/office/officeart/2005/8/layout/orgChart1"/>
    <dgm:cxn modelId="{0DF04AEF-9A32-4038-ABC0-C4A5E9E71364}" type="presParOf" srcId="{906BDC9E-B486-4D20-9460-D851A70ECEA3}" destId="{3ACAC562-813A-481C-B7BE-B15AF772F0EC}" srcOrd="1" destOrd="0" presId="urn:microsoft.com/office/officeart/2005/8/layout/orgChart1"/>
    <dgm:cxn modelId="{530F890C-EE2D-40BE-A5F1-F201D3DDE5B3}" type="presParOf" srcId="{BE8F353C-5DE0-4437-AC4F-BA7827615039}" destId="{14F3D21E-BB09-4645-ABDD-3CD25D0E7418}" srcOrd="1" destOrd="0" presId="urn:microsoft.com/office/officeart/2005/8/layout/orgChart1"/>
    <dgm:cxn modelId="{5653A82E-777F-4769-8F15-E426CAF71B87}" type="presParOf" srcId="{BE8F353C-5DE0-4437-AC4F-BA7827615039}" destId="{9A17D2CC-C597-4CDE-A09A-033BA038C838}" srcOrd="2" destOrd="0" presId="urn:microsoft.com/office/officeart/2005/8/layout/orgChart1"/>
    <dgm:cxn modelId="{96601640-0165-4FF2-A00C-A99B89F5E9AD}" type="presParOf" srcId="{2F6BF43C-6214-40CA-9498-FBDE8095B1A8}" destId="{71AAB949-9B69-4DAF-848C-BE238AC1C610}" srcOrd="2" destOrd="0" presId="urn:microsoft.com/office/officeart/2005/8/layout/orgChart1"/>
    <dgm:cxn modelId="{7A8CA85B-CD2C-4DD8-B62C-CB4E34D1448B}" type="presParOf" srcId="{2F6BF43C-6214-40CA-9498-FBDE8095B1A8}" destId="{E5556254-8BCB-47EF-B7E1-5D6D8A9A5053}" srcOrd="3" destOrd="0" presId="urn:microsoft.com/office/officeart/2005/8/layout/orgChart1"/>
    <dgm:cxn modelId="{474638E3-24C2-4723-8DC7-BD198F936E09}" type="presParOf" srcId="{E5556254-8BCB-47EF-B7E1-5D6D8A9A5053}" destId="{744C36AD-10B4-4D29-BD09-A38924064C6D}" srcOrd="0" destOrd="0" presId="urn:microsoft.com/office/officeart/2005/8/layout/orgChart1"/>
    <dgm:cxn modelId="{A40FD3E2-2B71-4CB3-9AD6-C8D3B373DF24}" type="presParOf" srcId="{744C36AD-10B4-4D29-BD09-A38924064C6D}" destId="{0C239908-F992-4839-A56B-B24DDA9D14FF}" srcOrd="0" destOrd="0" presId="urn:microsoft.com/office/officeart/2005/8/layout/orgChart1"/>
    <dgm:cxn modelId="{23F51F7F-0C27-4CA3-BA43-0E0E35F026B6}" type="presParOf" srcId="{744C36AD-10B4-4D29-BD09-A38924064C6D}" destId="{0230DFB5-4FD7-4BBB-AAF5-8F4E34166C32}" srcOrd="1" destOrd="0" presId="urn:microsoft.com/office/officeart/2005/8/layout/orgChart1"/>
    <dgm:cxn modelId="{482F6BDB-8D51-4B92-A86D-28A523F37712}" type="presParOf" srcId="{E5556254-8BCB-47EF-B7E1-5D6D8A9A5053}" destId="{60C3EAE1-B704-43A1-8E87-F77B28BFC26C}" srcOrd="1" destOrd="0" presId="urn:microsoft.com/office/officeart/2005/8/layout/orgChart1"/>
    <dgm:cxn modelId="{A723603B-A8C3-44E0-943F-21A47370357D}" type="presParOf" srcId="{E5556254-8BCB-47EF-B7E1-5D6D8A9A5053}" destId="{9F73E987-7A1A-4D95-982B-DD009D4C52EB}" srcOrd="2" destOrd="0" presId="urn:microsoft.com/office/officeart/2005/8/layout/orgChart1"/>
    <dgm:cxn modelId="{3B7E03CA-BCB1-4564-816E-53F990F2084E}" type="presParOf" srcId="{808C139C-6E16-48C3-A64E-981641289F71}" destId="{190C42D0-ABBD-4B61-8DFD-773579AFD96E}" srcOrd="2" destOrd="0" presId="urn:microsoft.com/office/officeart/2005/8/layout/orgChart1"/>
    <dgm:cxn modelId="{9137D760-0BAF-4D50-9F89-143ADFFB3521}" type="presParOf" srcId="{97993E8E-40B7-4EB8-A9E2-88896C1B7A98}" destId="{2F55F7F8-D1C7-43B9-BD0D-292C4A2D7443}" srcOrd="2" destOrd="0" presId="urn:microsoft.com/office/officeart/2005/8/layout/orgChart1"/>
    <dgm:cxn modelId="{5AD7FEFE-8424-4684-848F-127A3CFB2B32}" type="presParOf" srcId="{97993E8E-40B7-4EB8-A9E2-88896C1B7A98}" destId="{B161BF3A-6ED6-4C5A-88AB-A7D3FF49F841}" srcOrd="3" destOrd="0" presId="urn:microsoft.com/office/officeart/2005/8/layout/orgChart1"/>
    <dgm:cxn modelId="{5BE21AEE-CABE-4F7C-A7E2-38290E518E78}" type="presParOf" srcId="{B161BF3A-6ED6-4C5A-88AB-A7D3FF49F841}" destId="{20B7B5D2-3456-4755-9094-6D1C7637F176}" srcOrd="0" destOrd="0" presId="urn:microsoft.com/office/officeart/2005/8/layout/orgChart1"/>
    <dgm:cxn modelId="{0328C908-5B45-4C3F-9447-585805D089B8}" type="presParOf" srcId="{20B7B5D2-3456-4755-9094-6D1C7637F176}" destId="{A1B3F227-6189-45F1-BF9C-9C2FBC7A31A3}" srcOrd="0" destOrd="0" presId="urn:microsoft.com/office/officeart/2005/8/layout/orgChart1"/>
    <dgm:cxn modelId="{422D8305-D434-44AB-B395-95E8D7D15245}" type="presParOf" srcId="{20B7B5D2-3456-4755-9094-6D1C7637F176}" destId="{2C265E2B-37FC-440E-A656-1CAC383A08D5}" srcOrd="1" destOrd="0" presId="urn:microsoft.com/office/officeart/2005/8/layout/orgChart1"/>
    <dgm:cxn modelId="{244BB9DB-7299-4794-A507-4D1F8956F006}" type="presParOf" srcId="{B161BF3A-6ED6-4C5A-88AB-A7D3FF49F841}" destId="{4F0EF97F-0558-4F3D-9BC3-27953FA59754}" srcOrd="1" destOrd="0" presId="urn:microsoft.com/office/officeart/2005/8/layout/orgChart1"/>
    <dgm:cxn modelId="{7AFBC788-E444-4992-93F5-C0BD4AE3EAD1}" type="presParOf" srcId="{4F0EF97F-0558-4F3D-9BC3-27953FA59754}" destId="{AFB020AB-A6EA-4985-AFB2-1551B7E76542}" srcOrd="0" destOrd="0" presId="urn:microsoft.com/office/officeart/2005/8/layout/orgChart1"/>
    <dgm:cxn modelId="{C59A0A95-E877-4274-999E-4E5A505530D1}" type="presParOf" srcId="{4F0EF97F-0558-4F3D-9BC3-27953FA59754}" destId="{BE16258D-C723-40C1-9F60-CD18176ABDCF}" srcOrd="1" destOrd="0" presId="urn:microsoft.com/office/officeart/2005/8/layout/orgChart1"/>
    <dgm:cxn modelId="{4717D660-8508-4273-9CC0-B4B79EE0CC3D}" type="presParOf" srcId="{BE16258D-C723-40C1-9F60-CD18176ABDCF}" destId="{9BE06365-FBB9-4870-8953-CC5045FBB3F3}" srcOrd="0" destOrd="0" presId="urn:microsoft.com/office/officeart/2005/8/layout/orgChart1"/>
    <dgm:cxn modelId="{E55C65A8-7FD6-4B55-8160-9423C5451CDF}" type="presParOf" srcId="{9BE06365-FBB9-4870-8953-CC5045FBB3F3}" destId="{33794CAF-37B9-496C-A5A1-532E4BEB9C19}" srcOrd="0" destOrd="0" presId="urn:microsoft.com/office/officeart/2005/8/layout/orgChart1"/>
    <dgm:cxn modelId="{194741AE-2D75-4750-9AEB-CD4FBA496C9E}" type="presParOf" srcId="{9BE06365-FBB9-4870-8953-CC5045FBB3F3}" destId="{55B7E417-F3A1-4D18-A209-1398A8742CC0}" srcOrd="1" destOrd="0" presId="urn:microsoft.com/office/officeart/2005/8/layout/orgChart1"/>
    <dgm:cxn modelId="{B97980C0-960F-417F-B5E0-C76A8A6E0551}" type="presParOf" srcId="{BE16258D-C723-40C1-9F60-CD18176ABDCF}" destId="{3CAA8482-153A-4937-BDD5-01112581EE36}" srcOrd="1" destOrd="0" presId="urn:microsoft.com/office/officeart/2005/8/layout/orgChart1"/>
    <dgm:cxn modelId="{CCC86B9F-0DBF-42B1-9D77-2DDC4E508784}" type="presParOf" srcId="{BE16258D-C723-40C1-9F60-CD18176ABDCF}" destId="{6E7961E3-36ED-4EC1-9FD9-3B0E862E282D}" srcOrd="2" destOrd="0" presId="urn:microsoft.com/office/officeart/2005/8/layout/orgChart1"/>
    <dgm:cxn modelId="{CAB39C13-9C20-4119-835C-7E2BD23E21B3}" type="presParOf" srcId="{4F0EF97F-0558-4F3D-9BC3-27953FA59754}" destId="{B4B4C4D1-9351-4327-ADEE-E4D25E89BFCF}" srcOrd="2" destOrd="0" presId="urn:microsoft.com/office/officeart/2005/8/layout/orgChart1"/>
    <dgm:cxn modelId="{AE5D226E-27C5-4CBE-A32B-62FD322BEDEC}" type="presParOf" srcId="{4F0EF97F-0558-4F3D-9BC3-27953FA59754}" destId="{5B5B92E4-FC48-40C2-8F43-F8E72827D4C4}" srcOrd="3" destOrd="0" presId="urn:microsoft.com/office/officeart/2005/8/layout/orgChart1"/>
    <dgm:cxn modelId="{DC4567F1-9C9D-4B1D-A7A1-6421E7482B65}" type="presParOf" srcId="{5B5B92E4-FC48-40C2-8F43-F8E72827D4C4}" destId="{FE6752A3-5921-4B63-9F76-762FDD7AF06B}" srcOrd="0" destOrd="0" presId="urn:microsoft.com/office/officeart/2005/8/layout/orgChart1"/>
    <dgm:cxn modelId="{F0ABF2F2-5B38-4826-A2D2-580C07B1719A}" type="presParOf" srcId="{FE6752A3-5921-4B63-9F76-762FDD7AF06B}" destId="{D4B005F1-E7E3-4C80-9ACD-29F3E16A0E80}" srcOrd="0" destOrd="0" presId="urn:microsoft.com/office/officeart/2005/8/layout/orgChart1"/>
    <dgm:cxn modelId="{9A804CA7-CA0A-410A-8F55-8766E9362F1A}" type="presParOf" srcId="{FE6752A3-5921-4B63-9F76-762FDD7AF06B}" destId="{2F9F8E19-4386-4794-BE25-AD488C72ACF2}" srcOrd="1" destOrd="0" presId="urn:microsoft.com/office/officeart/2005/8/layout/orgChart1"/>
    <dgm:cxn modelId="{857D1316-8E88-43A9-8224-8933DB0455A6}" type="presParOf" srcId="{5B5B92E4-FC48-40C2-8F43-F8E72827D4C4}" destId="{78467FB4-849E-4968-9BD8-7FB55E3975A9}" srcOrd="1" destOrd="0" presId="urn:microsoft.com/office/officeart/2005/8/layout/orgChart1"/>
    <dgm:cxn modelId="{330C888D-2B94-4468-82DF-AA603FD8EE62}" type="presParOf" srcId="{5B5B92E4-FC48-40C2-8F43-F8E72827D4C4}" destId="{5972575F-17A1-4382-A334-84912AA28115}" srcOrd="2" destOrd="0" presId="urn:microsoft.com/office/officeart/2005/8/layout/orgChart1"/>
    <dgm:cxn modelId="{4C3B3A8B-140F-4086-9C8F-8EBFE05D29E7}" type="presParOf" srcId="{B161BF3A-6ED6-4C5A-88AB-A7D3FF49F841}" destId="{6FE5F641-9031-4D50-B0C4-D4E38365959A}" srcOrd="2" destOrd="0" presId="urn:microsoft.com/office/officeart/2005/8/layout/orgChart1"/>
    <dgm:cxn modelId="{B9197C48-EC2C-4A39-A0AF-6BE7490067B2}" type="presParOf" srcId="{BD2C4535-2072-4356-8F99-F88C482BAB2C}" destId="{F83B8F8D-A963-44C9-9E8B-B9C99039366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4C4D1-9351-4327-ADEE-E4D25E89BFCF}">
      <dsp:nvSpPr>
        <dsp:cNvPr id="0" name=""/>
        <dsp:cNvSpPr/>
      </dsp:nvSpPr>
      <dsp:spPr>
        <a:xfrm>
          <a:off x="8059140" y="4226781"/>
          <a:ext cx="1250428" cy="3979353"/>
        </a:xfrm>
        <a:custGeom>
          <a:avLst/>
          <a:gdLst/>
          <a:ahLst/>
          <a:cxnLst/>
          <a:rect l="0" t="0" r="0" b="0"/>
          <a:pathLst>
            <a:path>
              <a:moveTo>
                <a:pt x="0" y="0"/>
              </a:moveTo>
              <a:lnTo>
                <a:pt x="0" y="3979353"/>
              </a:lnTo>
              <a:lnTo>
                <a:pt x="1250428" y="397935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B020AB-A6EA-4985-AFB2-1551B7E76542}">
      <dsp:nvSpPr>
        <dsp:cNvPr id="0" name=""/>
        <dsp:cNvSpPr/>
      </dsp:nvSpPr>
      <dsp:spPr>
        <a:xfrm>
          <a:off x="8059140" y="4226781"/>
          <a:ext cx="1098043" cy="1583158"/>
        </a:xfrm>
        <a:custGeom>
          <a:avLst/>
          <a:gdLst/>
          <a:ahLst/>
          <a:cxnLst/>
          <a:rect l="0" t="0" r="0" b="0"/>
          <a:pathLst>
            <a:path>
              <a:moveTo>
                <a:pt x="0" y="0"/>
              </a:moveTo>
              <a:lnTo>
                <a:pt x="0" y="1583158"/>
              </a:lnTo>
              <a:lnTo>
                <a:pt x="1098043" y="158315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55F7F8-D1C7-43B9-BD0D-292C4A2D7443}">
      <dsp:nvSpPr>
        <dsp:cNvPr id="0" name=""/>
        <dsp:cNvSpPr/>
      </dsp:nvSpPr>
      <dsp:spPr>
        <a:xfrm>
          <a:off x="6482247" y="1759044"/>
          <a:ext cx="2981039" cy="712552"/>
        </a:xfrm>
        <a:custGeom>
          <a:avLst/>
          <a:gdLst/>
          <a:ahLst/>
          <a:cxnLst/>
          <a:rect l="0" t="0" r="0" b="0"/>
          <a:pathLst>
            <a:path>
              <a:moveTo>
                <a:pt x="0" y="0"/>
              </a:moveTo>
              <a:lnTo>
                <a:pt x="0" y="343963"/>
              </a:lnTo>
              <a:lnTo>
                <a:pt x="2981039" y="343963"/>
              </a:lnTo>
              <a:lnTo>
                <a:pt x="2981039" y="71255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AAB949-9B69-4DAF-848C-BE238AC1C610}">
      <dsp:nvSpPr>
        <dsp:cNvPr id="0" name=""/>
        <dsp:cNvSpPr/>
      </dsp:nvSpPr>
      <dsp:spPr>
        <a:xfrm>
          <a:off x="2954327" y="4251406"/>
          <a:ext cx="526555" cy="4107131"/>
        </a:xfrm>
        <a:custGeom>
          <a:avLst/>
          <a:gdLst/>
          <a:ahLst/>
          <a:cxnLst/>
          <a:rect l="0" t="0" r="0" b="0"/>
          <a:pathLst>
            <a:path>
              <a:moveTo>
                <a:pt x="0" y="0"/>
              </a:moveTo>
              <a:lnTo>
                <a:pt x="0" y="4107131"/>
              </a:lnTo>
              <a:lnTo>
                <a:pt x="526555" y="410713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975A5B-5C93-4FA0-BF5A-E15E57C89460}">
      <dsp:nvSpPr>
        <dsp:cNvPr id="0" name=""/>
        <dsp:cNvSpPr/>
      </dsp:nvSpPr>
      <dsp:spPr>
        <a:xfrm>
          <a:off x="2954327" y="4251406"/>
          <a:ext cx="526555" cy="1614769"/>
        </a:xfrm>
        <a:custGeom>
          <a:avLst/>
          <a:gdLst/>
          <a:ahLst/>
          <a:cxnLst/>
          <a:rect l="0" t="0" r="0" b="0"/>
          <a:pathLst>
            <a:path>
              <a:moveTo>
                <a:pt x="0" y="0"/>
              </a:moveTo>
              <a:lnTo>
                <a:pt x="0" y="1614769"/>
              </a:lnTo>
              <a:lnTo>
                <a:pt x="526555" y="161476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12CD3E-61B8-45F1-89C2-FEE408716D30}">
      <dsp:nvSpPr>
        <dsp:cNvPr id="0" name=""/>
        <dsp:cNvSpPr/>
      </dsp:nvSpPr>
      <dsp:spPr>
        <a:xfrm>
          <a:off x="4358475" y="1759044"/>
          <a:ext cx="2123772" cy="737177"/>
        </a:xfrm>
        <a:custGeom>
          <a:avLst/>
          <a:gdLst/>
          <a:ahLst/>
          <a:cxnLst/>
          <a:rect l="0" t="0" r="0" b="0"/>
          <a:pathLst>
            <a:path>
              <a:moveTo>
                <a:pt x="2123772" y="0"/>
              </a:moveTo>
              <a:lnTo>
                <a:pt x="2123772" y="368588"/>
              </a:lnTo>
              <a:lnTo>
                <a:pt x="0" y="368588"/>
              </a:lnTo>
              <a:lnTo>
                <a:pt x="0" y="73717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B8987-8C6B-47ED-881E-F8CFB26D93A5}">
      <dsp:nvSpPr>
        <dsp:cNvPr id="0" name=""/>
        <dsp:cNvSpPr/>
      </dsp:nvSpPr>
      <dsp:spPr>
        <a:xfrm>
          <a:off x="4727063" y="3860"/>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Machine learning</a:t>
          </a:r>
        </a:p>
      </dsp:txBody>
      <dsp:txXfrm>
        <a:off x="4727063" y="3860"/>
        <a:ext cx="3510368" cy="1755184"/>
      </dsp:txXfrm>
    </dsp:sp>
    <dsp:sp modelId="{DCC92113-9864-4407-9D9A-E3FBA51C0C4B}">
      <dsp:nvSpPr>
        <dsp:cNvPr id="0" name=""/>
        <dsp:cNvSpPr/>
      </dsp:nvSpPr>
      <dsp:spPr>
        <a:xfrm>
          <a:off x="2603290" y="2496222"/>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Aprendizaje supervisado</a:t>
          </a:r>
        </a:p>
      </dsp:txBody>
      <dsp:txXfrm>
        <a:off x="2603290" y="2496222"/>
        <a:ext cx="3510368" cy="1755184"/>
      </dsp:txXfrm>
    </dsp:sp>
    <dsp:sp modelId="{7F9AAB85-63E6-4465-B9D6-FB50E02F4325}">
      <dsp:nvSpPr>
        <dsp:cNvPr id="0" name=""/>
        <dsp:cNvSpPr/>
      </dsp:nvSpPr>
      <dsp:spPr>
        <a:xfrm>
          <a:off x="3480882" y="4988583"/>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Clasificación</a:t>
          </a:r>
        </a:p>
      </dsp:txBody>
      <dsp:txXfrm>
        <a:off x="3480882" y="4988583"/>
        <a:ext cx="3510368" cy="1755184"/>
      </dsp:txXfrm>
    </dsp:sp>
    <dsp:sp modelId="{0C239908-F992-4839-A56B-B24DDA9D14FF}">
      <dsp:nvSpPr>
        <dsp:cNvPr id="0" name=""/>
        <dsp:cNvSpPr/>
      </dsp:nvSpPr>
      <dsp:spPr>
        <a:xfrm>
          <a:off x="3480882" y="7480945"/>
          <a:ext cx="3510368" cy="1755184"/>
        </a:xfrm>
        <a:prstGeom prst="rect">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noProof="0" dirty="0">
              <a:solidFill>
                <a:prstClr val="black">
                  <a:hueOff val="0"/>
                  <a:satOff val="0"/>
                  <a:lumOff val="0"/>
                  <a:alphaOff val="0"/>
                </a:prstClr>
              </a:solidFill>
              <a:latin typeface="Calibri"/>
              <a:ea typeface="+mn-ea"/>
              <a:cs typeface="+mn-cs"/>
            </a:rPr>
            <a:t>Regresión</a:t>
          </a:r>
        </a:p>
      </dsp:txBody>
      <dsp:txXfrm>
        <a:off x="3480882" y="7480945"/>
        <a:ext cx="3510368" cy="1755184"/>
      </dsp:txXfrm>
    </dsp:sp>
    <dsp:sp modelId="{A1B3F227-6189-45F1-BF9C-9C2FBC7A31A3}">
      <dsp:nvSpPr>
        <dsp:cNvPr id="0" name=""/>
        <dsp:cNvSpPr/>
      </dsp:nvSpPr>
      <dsp:spPr>
        <a:xfrm>
          <a:off x="7708103" y="2471596"/>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Aprendizaje no supervisado</a:t>
          </a:r>
        </a:p>
      </dsp:txBody>
      <dsp:txXfrm>
        <a:off x="7708103" y="2471596"/>
        <a:ext cx="3510368" cy="1755184"/>
      </dsp:txXfrm>
    </dsp:sp>
    <dsp:sp modelId="{33794CAF-37B9-496C-A5A1-532E4BEB9C19}">
      <dsp:nvSpPr>
        <dsp:cNvPr id="0" name=""/>
        <dsp:cNvSpPr/>
      </dsp:nvSpPr>
      <dsp:spPr>
        <a:xfrm>
          <a:off x="9157183" y="4932347"/>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err="1"/>
            <a:t>Clustering</a:t>
          </a:r>
          <a:endParaRPr lang="es-CO" sz="4000" kern="1200" dirty="0"/>
        </a:p>
      </dsp:txBody>
      <dsp:txXfrm>
        <a:off x="9157183" y="4932347"/>
        <a:ext cx="3510368" cy="1755184"/>
      </dsp:txXfrm>
    </dsp:sp>
    <dsp:sp modelId="{D4B005F1-E7E3-4C80-9ACD-29F3E16A0E80}">
      <dsp:nvSpPr>
        <dsp:cNvPr id="0" name=""/>
        <dsp:cNvSpPr/>
      </dsp:nvSpPr>
      <dsp:spPr>
        <a:xfrm>
          <a:off x="9309568" y="7328542"/>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Reducción de dimensionalidad</a:t>
          </a:r>
        </a:p>
      </dsp:txBody>
      <dsp:txXfrm>
        <a:off x="9309568" y="7328542"/>
        <a:ext cx="3510368" cy="1755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4C4D1-9351-4327-ADEE-E4D25E89BFCF}">
      <dsp:nvSpPr>
        <dsp:cNvPr id="0" name=""/>
        <dsp:cNvSpPr/>
      </dsp:nvSpPr>
      <dsp:spPr>
        <a:xfrm>
          <a:off x="8059140" y="4226781"/>
          <a:ext cx="1250428" cy="3979353"/>
        </a:xfrm>
        <a:custGeom>
          <a:avLst/>
          <a:gdLst/>
          <a:ahLst/>
          <a:cxnLst/>
          <a:rect l="0" t="0" r="0" b="0"/>
          <a:pathLst>
            <a:path>
              <a:moveTo>
                <a:pt x="0" y="0"/>
              </a:moveTo>
              <a:lnTo>
                <a:pt x="0" y="3979353"/>
              </a:lnTo>
              <a:lnTo>
                <a:pt x="1250428" y="397935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B020AB-A6EA-4985-AFB2-1551B7E76542}">
      <dsp:nvSpPr>
        <dsp:cNvPr id="0" name=""/>
        <dsp:cNvSpPr/>
      </dsp:nvSpPr>
      <dsp:spPr>
        <a:xfrm>
          <a:off x="8059140" y="4226781"/>
          <a:ext cx="1098043" cy="1583158"/>
        </a:xfrm>
        <a:custGeom>
          <a:avLst/>
          <a:gdLst/>
          <a:ahLst/>
          <a:cxnLst/>
          <a:rect l="0" t="0" r="0" b="0"/>
          <a:pathLst>
            <a:path>
              <a:moveTo>
                <a:pt x="0" y="0"/>
              </a:moveTo>
              <a:lnTo>
                <a:pt x="0" y="1583158"/>
              </a:lnTo>
              <a:lnTo>
                <a:pt x="1098043" y="158315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55F7F8-D1C7-43B9-BD0D-292C4A2D7443}">
      <dsp:nvSpPr>
        <dsp:cNvPr id="0" name=""/>
        <dsp:cNvSpPr/>
      </dsp:nvSpPr>
      <dsp:spPr>
        <a:xfrm>
          <a:off x="6482247" y="1759044"/>
          <a:ext cx="2981039" cy="712552"/>
        </a:xfrm>
        <a:custGeom>
          <a:avLst/>
          <a:gdLst/>
          <a:ahLst/>
          <a:cxnLst/>
          <a:rect l="0" t="0" r="0" b="0"/>
          <a:pathLst>
            <a:path>
              <a:moveTo>
                <a:pt x="0" y="0"/>
              </a:moveTo>
              <a:lnTo>
                <a:pt x="0" y="343963"/>
              </a:lnTo>
              <a:lnTo>
                <a:pt x="2981039" y="343963"/>
              </a:lnTo>
              <a:lnTo>
                <a:pt x="2981039" y="71255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AAB949-9B69-4DAF-848C-BE238AC1C610}">
      <dsp:nvSpPr>
        <dsp:cNvPr id="0" name=""/>
        <dsp:cNvSpPr/>
      </dsp:nvSpPr>
      <dsp:spPr>
        <a:xfrm>
          <a:off x="2954327" y="4251406"/>
          <a:ext cx="526555" cy="4107131"/>
        </a:xfrm>
        <a:custGeom>
          <a:avLst/>
          <a:gdLst/>
          <a:ahLst/>
          <a:cxnLst/>
          <a:rect l="0" t="0" r="0" b="0"/>
          <a:pathLst>
            <a:path>
              <a:moveTo>
                <a:pt x="0" y="0"/>
              </a:moveTo>
              <a:lnTo>
                <a:pt x="0" y="4107131"/>
              </a:lnTo>
              <a:lnTo>
                <a:pt x="526555" y="410713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975A5B-5C93-4FA0-BF5A-E15E57C89460}">
      <dsp:nvSpPr>
        <dsp:cNvPr id="0" name=""/>
        <dsp:cNvSpPr/>
      </dsp:nvSpPr>
      <dsp:spPr>
        <a:xfrm>
          <a:off x="2954327" y="4251406"/>
          <a:ext cx="526555" cy="1614769"/>
        </a:xfrm>
        <a:custGeom>
          <a:avLst/>
          <a:gdLst/>
          <a:ahLst/>
          <a:cxnLst/>
          <a:rect l="0" t="0" r="0" b="0"/>
          <a:pathLst>
            <a:path>
              <a:moveTo>
                <a:pt x="0" y="0"/>
              </a:moveTo>
              <a:lnTo>
                <a:pt x="0" y="1614769"/>
              </a:lnTo>
              <a:lnTo>
                <a:pt x="526555" y="161476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12CD3E-61B8-45F1-89C2-FEE408716D30}">
      <dsp:nvSpPr>
        <dsp:cNvPr id="0" name=""/>
        <dsp:cNvSpPr/>
      </dsp:nvSpPr>
      <dsp:spPr>
        <a:xfrm>
          <a:off x="4358475" y="1759044"/>
          <a:ext cx="2123772" cy="737177"/>
        </a:xfrm>
        <a:custGeom>
          <a:avLst/>
          <a:gdLst/>
          <a:ahLst/>
          <a:cxnLst/>
          <a:rect l="0" t="0" r="0" b="0"/>
          <a:pathLst>
            <a:path>
              <a:moveTo>
                <a:pt x="2123772" y="0"/>
              </a:moveTo>
              <a:lnTo>
                <a:pt x="2123772" y="368588"/>
              </a:lnTo>
              <a:lnTo>
                <a:pt x="0" y="368588"/>
              </a:lnTo>
              <a:lnTo>
                <a:pt x="0" y="73717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B8987-8C6B-47ED-881E-F8CFB26D93A5}">
      <dsp:nvSpPr>
        <dsp:cNvPr id="0" name=""/>
        <dsp:cNvSpPr/>
      </dsp:nvSpPr>
      <dsp:spPr>
        <a:xfrm>
          <a:off x="4727063" y="3860"/>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Machine learning</a:t>
          </a:r>
        </a:p>
      </dsp:txBody>
      <dsp:txXfrm>
        <a:off x="4727063" y="3860"/>
        <a:ext cx="3510368" cy="1755184"/>
      </dsp:txXfrm>
    </dsp:sp>
    <dsp:sp modelId="{DCC92113-9864-4407-9D9A-E3FBA51C0C4B}">
      <dsp:nvSpPr>
        <dsp:cNvPr id="0" name=""/>
        <dsp:cNvSpPr/>
      </dsp:nvSpPr>
      <dsp:spPr>
        <a:xfrm>
          <a:off x="2603290" y="2496222"/>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Aprendizaje supervisado</a:t>
          </a:r>
        </a:p>
      </dsp:txBody>
      <dsp:txXfrm>
        <a:off x="2603290" y="2496222"/>
        <a:ext cx="3510368" cy="1755184"/>
      </dsp:txXfrm>
    </dsp:sp>
    <dsp:sp modelId="{7F9AAB85-63E6-4465-B9D6-FB50E02F4325}">
      <dsp:nvSpPr>
        <dsp:cNvPr id="0" name=""/>
        <dsp:cNvSpPr/>
      </dsp:nvSpPr>
      <dsp:spPr>
        <a:xfrm>
          <a:off x="3480882" y="4988583"/>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Clasificación</a:t>
          </a:r>
        </a:p>
      </dsp:txBody>
      <dsp:txXfrm>
        <a:off x="3480882" y="4988583"/>
        <a:ext cx="3510368" cy="1755184"/>
      </dsp:txXfrm>
    </dsp:sp>
    <dsp:sp modelId="{0C239908-F992-4839-A56B-B24DDA9D14FF}">
      <dsp:nvSpPr>
        <dsp:cNvPr id="0" name=""/>
        <dsp:cNvSpPr/>
      </dsp:nvSpPr>
      <dsp:spPr>
        <a:xfrm>
          <a:off x="3480882" y="7480945"/>
          <a:ext cx="3510368" cy="1755184"/>
        </a:xfrm>
        <a:prstGeom prst="rect">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noProof="0" dirty="0">
              <a:solidFill>
                <a:prstClr val="black">
                  <a:hueOff val="0"/>
                  <a:satOff val="0"/>
                  <a:lumOff val="0"/>
                  <a:alphaOff val="0"/>
                </a:prstClr>
              </a:solidFill>
              <a:latin typeface="Calibri"/>
              <a:ea typeface="+mn-ea"/>
              <a:cs typeface="+mn-cs"/>
            </a:rPr>
            <a:t>Regresión</a:t>
          </a:r>
        </a:p>
      </dsp:txBody>
      <dsp:txXfrm>
        <a:off x="3480882" y="7480945"/>
        <a:ext cx="3510368" cy="1755184"/>
      </dsp:txXfrm>
    </dsp:sp>
    <dsp:sp modelId="{A1B3F227-6189-45F1-BF9C-9C2FBC7A31A3}">
      <dsp:nvSpPr>
        <dsp:cNvPr id="0" name=""/>
        <dsp:cNvSpPr/>
      </dsp:nvSpPr>
      <dsp:spPr>
        <a:xfrm>
          <a:off x="7708103" y="2471596"/>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Aprendizaje no supervisado</a:t>
          </a:r>
        </a:p>
      </dsp:txBody>
      <dsp:txXfrm>
        <a:off x="7708103" y="2471596"/>
        <a:ext cx="3510368" cy="1755184"/>
      </dsp:txXfrm>
    </dsp:sp>
    <dsp:sp modelId="{33794CAF-37B9-496C-A5A1-532E4BEB9C19}">
      <dsp:nvSpPr>
        <dsp:cNvPr id="0" name=""/>
        <dsp:cNvSpPr/>
      </dsp:nvSpPr>
      <dsp:spPr>
        <a:xfrm>
          <a:off x="9157183" y="4932347"/>
          <a:ext cx="3510368" cy="175518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err="1"/>
            <a:t>Clustering</a:t>
          </a:r>
          <a:endParaRPr lang="es-CO" sz="4000" kern="1200" dirty="0"/>
        </a:p>
      </dsp:txBody>
      <dsp:txXfrm>
        <a:off x="9157183" y="4932347"/>
        <a:ext cx="3510368" cy="1755184"/>
      </dsp:txXfrm>
    </dsp:sp>
    <dsp:sp modelId="{D4B005F1-E7E3-4C80-9ACD-29F3E16A0E80}">
      <dsp:nvSpPr>
        <dsp:cNvPr id="0" name=""/>
        <dsp:cNvSpPr/>
      </dsp:nvSpPr>
      <dsp:spPr>
        <a:xfrm>
          <a:off x="9309568" y="7328542"/>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Reducción de dimensionalidad</a:t>
          </a:r>
        </a:p>
      </dsp:txBody>
      <dsp:txXfrm>
        <a:off x="9309568" y="7328542"/>
        <a:ext cx="3510368" cy="17551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4C4D1-9351-4327-ADEE-E4D25E89BFCF}">
      <dsp:nvSpPr>
        <dsp:cNvPr id="0" name=""/>
        <dsp:cNvSpPr/>
      </dsp:nvSpPr>
      <dsp:spPr>
        <a:xfrm>
          <a:off x="8059140" y="4226781"/>
          <a:ext cx="1250428" cy="3979353"/>
        </a:xfrm>
        <a:custGeom>
          <a:avLst/>
          <a:gdLst/>
          <a:ahLst/>
          <a:cxnLst/>
          <a:rect l="0" t="0" r="0" b="0"/>
          <a:pathLst>
            <a:path>
              <a:moveTo>
                <a:pt x="0" y="0"/>
              </a:moveTo>
              <a:lnTo>
                <a:pt x="0" y="3979353"/>
              </a:lnTo>
              <a:lnTo>
                <a:pt x="1250428" y="397935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B020AB-A6EA-4985-AFB2-1551B7E76542}">
      <dsp:nvSpPr>
        <dsp:cNvPr id="0" name=""/>
        <dsp:cNvSpPr/>
      </dsp:nvSpPr>
      <dsp:spPr>
        <a:xfrm>
          <a:off x="8059140" y="4226781"/>
          <a:ext cx="1098043" cy="1583158"/>
        </a:xfrm>
        <a:custGeom>
          <a:avLst/>
          <a:gdLst/>
          <a:ahLst/>
          <a:cxnLst/>
          <a:rect l="0" t="0" r="0" b="0"/>
          <a:pathLst>
            <a:path>
              <a:moveTo>
                <a:pt x="0" y="0"/>
              </a:moveTo>
              <a:lnTo>
                <a:pt x="0" y="1583158"/>
              </a:lnTo>
              <a:lnTo>
                <a:pt x="1098043" y="158315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55F7F8-D1C7-43B9-BD0D-292C4A2D7443}">
      <dsp:nvSpPr>
        <dsp:cNvPr id="0" name=""/>
        <dsp:cNvSpPr/>
      </dsp:nvSpPr>
      <dsp:spPr>
        <a:xfrm>
          <a:off x="6425099" y="1755184"/>
          <a:ext cx="3038188" cy="716412"/>
        </a:xfrm>
        <a:custGeom>
          <a:avLst/>
          <a:gdLst/>
          <a:ahLst/>
          <a:cxnLst/>
          <a:rect l="0" t="0" r="0" b="0"/>
          <a:pathLst>
            <a:path>
              <a:moveTo>
                <a:pt x="0" y="0"/>
              </a:moveTo>
              <a:lnTo>
                <a:pt x="0" y="347824"/>
              </a:lnTo>
              <a:lnTo>
                <a:pt x="3038188" y="347824"/>
              </a:lnTo>
              <a:lnTo>
                <a:pt x="3038188" y="7164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AAB949-9B69-4DAF-848C-BE238AC1C610}">
      <dsp:nvSpPr>
        <dsp:cNvPr id="0" name=""/>
        <dsp:cNvSpPr/>
      </dsp:nvSpPr>
      <dsp:spPr>
        <a:xfrm>
          <a:off x="2954327" y="4251406"/>
          <a:ext cx="526555" cy="4107131"/>
        </a:xfrm>
        <a:custGeom>
          <a:avLst/>
          <a:gdLst/>
          <a:ahLst/>
          <a:cxnLst/>
          <a:rect l="0" t="0" r="0" b="0"/>
          <a:pathLst>
            <a:path>
              <a:moveTo>
                <a:pt x="0" y="0"/>
              </a:moveTo>
              <a:lnTo>
                <a:pt x="0" y="4107131"/>
              </a:lnTo>
              <a:lnTo>
                <a:pt x="526555" y="410713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975A5B-5C93-4FA0-BF5A-E15E57C89460}">
      <dsp:nvSpPr>
        <dsp:cNvPr id="0" name=""/>
        <dsp:cNvSpPr/>
      </dsp:nvSpPr>
      <dsp:spPr>
        <a:xfrm>
          <a:off x="2954327" y="4251406"/>
          <a:ext cx="526555" cy="1614769"/>
        </a:xfrm>
        <a:custGeom>
          <a:avLst/>
          <a:gdLst/>
          <a:ahLst/>
          <a:cxnLst/>
          <a:rect l="0" t="0" r="0" b="0"/>
          <a:pathLst>
            <a:path>
              <a:moveTo>
                <a:pt x="0" y="0"/>
              </a:moveTo>
              <a:lnTo>
                <a:pt x="0" y="1614769"/>
              </a:lnTo>
              <a:lnTo>
                <a:pt x="526555" y="161476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12CD3E-61B8-45F1-89C2-FEE408716D30}">
      <dsp:nvSpPr>
        <dsp:cNvPr id="0" name=""/>
        <dsp:cNvSpPr/>
      </dsp:nvSpPr>
      <dsp:spPr>
        <a:xfrm>
          <a:off x="4358475" y="1755184"/>
          <a:ext cx="2066624" cy="741037"/>
        </a:xfrm>
        <a:custGeom>
          <a:avLst/>
          <a:gdLst/>
          <a:ahLst/>
          <a:cxnLst/>
          <a:rect l="0" t="0" r="0" b="0"/>
          <a:pathLst>
            <a:path>
              <a:moveTo>
                <a:pt x="2066624" y="0"/>
              </a:moveTo>
              <a:lnTo>
                <a:pt x="2066624" y="372449"/>
              </a:lnTo>
              <a:lnTo>
                <a:pt x="0" y="372449"/>
              </a:lnTo>
              <a:lnTo>
                <a:pt x="0" y="74103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B8987-8C6B-47ED-881E-F8CFB26D93A5}">
      <dsp:nvSpPr>
        <dsp:cNvPr id="0" name=""/>
        <dsp:cNvSpPr/>
      </dsp:nvSpPr>
      <dsp:spPr>
        <a:xfrm>
          <a:off x="4669914" y="0"/>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Machine learning</a:t>
          </a:r>
        </a:p>
      </dsp:txBody>
      <dsp:txXfrm>
        <a:off x="4669914" y="0"/>
        <a:ext cx="3510368" cy="1755184"/>
      </dsp:txXfrm>
    </dsp:sp>
    <dsp:sp modelId="{DCC92113-9864-4407-9D9A-E3FBA51C0C4B}">
      <dsp:nvSpPr>
        <dsp:cNvPr id="0" name=""/>
        <dsp:cNvSpPr/>
      </dsp:nvSpPr>
      <dsp:spPr>
        <a:xfrm>
          <a:off x="2603290" y="2496222"/>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Aprendizaje supervisado</a:t>
          </a:r>
        </a:p>
      </dsp:txBody>
      <dsp:txXfrm>
        <a:off x="2603290" y="2496222"/>
        <a:ext cx="3510368" cy="1755184"/>
      </dsp:txXfrm>
    </dsp:sp>
    <dsp:sp modelId="{7F9AAB85-63E6-4465-B9D6-FB50E02F4325}">
      <dsp:nvSpPr>
        <dsp:cNvPr id="0" name=""/>
        <dsp:cNvSpPr/>
      </dsp:nvSpPr>
      <dsp:spPr>
        <a:xfrm>
          <a:off x="3480882" y="4988583"/>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Clasificación</a:t>
          </a:r>
        </a:p>
      </dsp:txBody>
      <dsp:txXfrm>
        <a:off x="3480882" y="4988583"/>
        <a:ext cx="3510368" cy="1755184"/>
      </dsp:txXfrm>
    </dsp:sp>
    <dsp:sp modelId="{0C239908-F992-4839-A56B-B24DDA9D14FF}">
      <dsp:nvSpPr>
        <dsp:cNvPr id="0" name=""/>
        <dsp:cNvSpPr/>
      </dsp:nvSpPr>
      <dsp:spPr>
        <a:xfrm>
          <a:off x="3480882" y="7480945"/>
          <a:ext cx="3510368" cy="1755184"/>
        </a:xfrm>
        <a:prstGeom prst="rect">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noProof="0" dirty="0">
              <a:solidFill>
                <a:prstClr val="black">
                  <a:hueOff val="0"/>
                  <a:satOff val="0"/>
                  <a:lumOff val="0"/>
                  <a:alphaOff val="0"/>
                </a:prstClr>
              </a:solidFill>
              <a:latin typeface="Calibri"/>
              <a:ea typeface="+mn-ea"/>
              <a:cs typeface="+mn-cs"/>
            </a:rPr>
            <a:t>Regresión</a:t>
          </a:r>
        </a:p>
      </dsp:txBody>
      <dsp:txXfrm>
        <a:off x="3480882" y="7480945"/>
        <a:ext cx="3510368" cy="1755184"/>
      </dsp:txXfrm>
    </dsp:sp>
    <dsp:sp modelId="{A1B3F227-6189-45F1-BF9C-9C2FBC7A31A3}">
      <dsp:nvSpPr>
        <dsp:cNvPr id="0" name=""/>
        <dsp:cNvSpPr/>
      </dsp:nvSpPr>
      <dsp:spPr>
        <a:xfrm>
          <a:off x="7708103" y="2471596"/>
          <a:ext cx="3510368" cy="17551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Aprendizaje no supervisado</a:t>
          </a:r>
        </a:p>
      </dsp:txBody>
      <dsp:txXfrm>
        <a:off x="7708103" y="2471596"/>
        <a:ext cx="3510368" cy="1755184"/>
      </dsp:txXfrm>
    </dsp:sp>
    <dsp:sp modelId="{33794CAF-37B9-496C-A5A1-532E4BEB9C19}">
      <dsp:nvSpPr>
        <dsp:cNvPr id="0" name=""/>
        <dsp:cNvSpPr/>
      </dsp:nvSpPr>
      <dsp:spPr>
        <a:xfrm>
          <a:off x="9157183" y="4932347"/>
          <a:ext cx="3510368" cy="1755184"/>
        </a:xfrm>
        <a:prstGeom prst="rect">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rtl="0">
            <a:lnSpc>
              <a:spcPct val="90000"/>
            </a:lnSpc>
            <a:spcBef>
              <a:spcPct val="0"/>
            </a:spcBef>
            <a:spcAft>
              <a:spcPct val="35000"/>
            </a:spcAft>
            <a:buNone/>
          </a:pPr>
          <a:r>
            <a:rPr lang="es-CO" sz="4000" kern="1200" dirty="0" err="1">
              <a:solidFill>
                <a:prstClr val="black">
                  <a:hueOff val="0"/>
                  <a:satOff val="0"/>
                  <a:lumOff val="0"/>
                  <a:alphaOff val="0"/>
                </a:prstClr>
              </a:solidFill>
              <a:latin typeface="Calibri"/>
              <a:ea typeface="+mn-ea"/>
              <a:cs typeface="+mn-cs"/>
            </a:rPr>
            <a:t>Clustering</a:t>
          </a:r>
          <a:endParaRPr lang="es-CO" sz="4000" kern="1200" dirty="0">
            <a:solidFill>
              <a:prstClr val="black">
                <a:hueOff val="0"/>
                <a:satOff val="0"/>
                <a:lumOff val="0"/>
                <a:alphaOff val="0"/>
              </a:prstClr>
            </a:solidFill>
            <a:latin typeface="Calibri"/>
            <a:ea typeface="+mn-ea"/>
            <a:cs typeface="+mn-cs"/>
          </a:endParaRPr>
        </a:p>
      </dsp:txBody>
      <dsp:txXfrm>
        <a:off x="9157183" y="4932347"/>
        <a:ext cx="3510368" cy="1755184"/>
      </dsp:txXfrm>
    </dsp:sp>
    <dsp:sp modelId="{D4B005F1-E7E3-4C80-9ACD-29F3E16A0E80}">
      <dsp:nvSpPr>
        <dsp:cNvPr id="0" name=""/>
        <dsp:cNvSpPr/>
      </dsp:nvSpPr>
      <dsp:spPr>
        <a:xfrm>
          <a:off x="9309568" y="7328542"/>
          <a:ext cx="3510368" cy="1755184"/>
        </a:xfrm>
        <a:prstGeom prst="rect">
          <a:avLst/>
        </a:prstGeom>
        <a:solidFill>
          <a:srgbClr val="ED7D31">
            <a:lumMod val="20000"/>
            <a:lumOff val="80000"/>
          </a:srgb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rtl="0">
            <a:lnSpc>
              <a:spcPct val="90000"/>
            </a:lnSpc>
            <a:spcBef>
              <a:spcPct val="0"/>
            </a:spcBef>
            <a:spcAft>
              <a:spcPct val="35000"/>
            </a:spcAft>
            <a:buNone/>
          </a:pPr>
          <a:r>
            <a:rPr lang="es-CO" sz="4000" kern="1200" dirty="0"/>
            <a:t>Reducción de </a:t>
          </a:r>
          <a:r>
            <a:rPr lang="es-CO" sz="4000" kern="1200" dirty="0">
              <a:solidFill>
                <a:prstClr val="black">
                  <a:hueOff val="0"/>
                  <a:satOff val="0"/>
                  <a:lumOff val="0"/>
                  <a:alphaOff val="0"/>
                </a:prstClr>
              </a:solidFill>
              <a:latin typeface="Calibri"/>
              <a:ea typeface="+mn-ea"/>
              <a:cs typeface="+mn-cs"/>
            </a:rPr>
            <a:t>dimensionalidad</a:t>
          </a:r>
        </a:p>
      </dsp:txBody>
      <dsp:txXfrm>
        <a:off x="9309568" y="7328542"/>
        <a:ext cx="3510368" cy="175518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3060409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76075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dirty="0"/>
              <a:t>Agregar:</a:t>
            </a:r>
            <a:r>
              <a:rPr lang="es-CO" baseline="0" dirty="0"/>
              <a:t> </a:t>
            </a:r>
            <a:r>
              <a:rPr lang="es-CO" dirty="0" err="1"/>
              <a:t>Celsia</a:t>
            </a:r>
            <a:r>
              <a:rPr lang="es-CO" dirty="0"/>
              <a:t>, Bavaria</a:t>
            </a:r>
          </a:p>
        </p:txBody>
      </p:sp>
    </p:spTree>
    <p:extLst>
      <p:ext uri="{BB962C8B-B14F-4D97-AF65-F5344CB8AC3E}">
        <p14:creationId xmlns:p14="http://schemas.microsoft.com/office/powerpoint/2010/main" val="130531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774187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b7df298ce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1eb7df298ce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g1eb7df298ce_1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b7df298ce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1eb7df298ce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g1eb7df298ce_1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29</a:t>
            </a:fld>
            <a:endParaRPr/>
          </a:p>
        </p:txBody>
      </p:sp>
    </p:spTree>
    <p:extLst>
      <p:ext uri="{BB962C8B-B14F-4D97-AF65-F5344CB8AC3E}">
        <p14:creationId xmlns:p14="http://schemas.microsoft.com/office/powerpoint/2010/main" val="1046058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39302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b7df298ce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1eb7df298ce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g1eb7df298ce_1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31</a:t>
            </a:fld>
            <a:endParaRPr/>
          </a:p>
        </p:txBody>
      </p:sp>
    </p:spTree>
    <p:extLst>
      <p:ext uri="{BB962C8B-B14F-4D97-AF65-F5344CB8AC3E}">
        <p14:creationId xmlns:p14="http://schemas.microsoft.com/office/powerpoint/2010/main" val="2265868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b7df298ce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1eb7df298ce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g1eb7df298ce_1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32</a:t>
            </a:fld>
            <a:endParaRPr/>
          </a:p>
        </p:txBody>
      </p:sp>
    </p:spTree>
    <p:extLst>
      <p:ext uri="{BB962C8B-B14F-4D97-AF65-F5344CB8AC3E}">
        <p14:creationId xmlns:p14="http://schemas.microsoft.com/office/powerpoint/2010/main" val="1040165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eb7df298ce_1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1eb7df298ce_1_2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g1eb7df298ce_1_2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33</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b7df298ce_1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1eb7df298ce_1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g1eb7df298ce_1_2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34</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52661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dirty="0"/>
              <a:t>Agregar:</a:t>
            </a:r>
            <a:r>
              <a:rPr lang="es-CO" baseline="0" dirty="0"/>
              <a:t> </a:t>
            </a:r>
            <a:r>
              <a:rPr lang="es-CO" dirty="0" err="1"/>
              <a:t>Celsia</a:t>
            </a:r>
            <a:r>
              <a:rPr lang="es-CO" dirty="0"/>
              <a:t>, Bavaria</a:t>
            </a:r>
          </a:p>
        </p:txBody>
      </p:sp>
    </p:spTree>
    <p:extLst>
      <p:ext uri="{BB962C8B-B14F-4D97-AF65-F5344CB8AC3E}">
        <p14:creationId xmlns:p14="http://schemas.microsoft.com/office/powerpoint/2010/main" val="2581729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eb7df298ce_1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1eb7df298ce_1_2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1eb7df298ce_1_2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36</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eb7df298ce_1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1eb7df298ce_1_2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1eb7df298ce_1_2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37</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eb7df298ce_1_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g1eb7df298ce_1_3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g1eb7df298ce_1_3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38</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eb7df298ce_1_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1eb7df298ce_1_3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g1eb7df298ce_1_3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39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eb7df298ce_1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1eb7df298ce_1_2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1eb7df298ce_1_2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40</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eb7df298ce_1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1eb7df298ce_1_4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g1eb7df298ce_1_4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41</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eb7df298ce_1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1eb7df298ce_1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1eb7df298ce_1_2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42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eb7df298ce_1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1eb7df298ce_1_6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g1eb7df298ce_1_6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43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eb7df298ce_1_6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1eb7df298ce_1_6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1eb7df298ce_1_6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44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01697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dirty="0"/>
              <a:t>Agregar:</a:t>
            </a:r>
            <a:r>
              <a:rPr lang="es-CO" baseline="0" dirty="0"/>
              <a:t> </a:t>
            </a:r>
            <a:r>
              <a:rPr lang="es-CO" dirty="0" err="1"/>
              <a:t>Celsia</a:t>
            </a:r>
            <a:r>
              <a:rPr lang="es-CO" dirty="0"/>
              <a:t>, Bavaria</a:t>
            </a:r>
          </a:p>
        </p:txBody>
      </p:sp>
    </p:spTree>
    <p:extLst>
      <p:ext uri="{BB962C8B-B14F-4D97-AF65-F5344CB8AC3E}">
        <p14:creationId xmlns:p14="http://schemas.microsoft.com/office/powerpoint/2010/main" val="1042564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88533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eb7df298ce_1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1eb7df298ce_1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1eb7df298ce_1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47</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eb7df298ce_1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1eb7df298ce_1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g1eb7df298ce_1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48</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411142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eb7df298ce_1_1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1eb7df298ce_1_12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g1eb7df298ce_1_12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53</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eb7df298ce_1_1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1eb7df298ce_1_12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1" name="Google Shape;471;g1eb7df298ce_1_12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54</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eb7df298ce_1_1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g1eb7df298ce_1_12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1" name="Google Shape;491;g1eb7df298ce_1_12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55</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eb7df298ce_1_1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g1eb7df298ce_1_12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5" name="Google Shape;525;g1eb7df298ce_1_12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56</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eb7df298ce_1_1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g1eb7df298ce_1_13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g1eb7df298ce_1_13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57</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eb7df298ce_1_1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g1eb7df298ce_1_14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g1eb7df298ce_1_14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58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dirty="0"/>
              <a:t>Agregar:</a:t>
            </a:r>
            <a:r>
              <a:rPr lang="es-CO" baseline="0" dirty="0"/>
              <a:t> </a:t>
            </a:r>
            <a:r>
              <a:rPr lang="es-CO" dirty="0" err="1"/>
              <a:t>Celsia</a:t>
            </a:r>
            <a:r>
              <a:rPr lang="es-CO" dirty="0"/>
              <a:t>, Bavaria</a:t>
            </a:r>
          </a:p>
        </p:txBody>
      </p:sp>
    </p:spTree>
    <p:extLst>
      <p:ext uri="{BB962C8B-B14F-4D97-AF65-F5344CB8AC3E}">
        <p14:creationId xmlns:p14="http://schemas.microsoft.com/office/powerpoint/2010/main" val="2746233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eb7df298ce_1_1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g1eb7df298ce_1_14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3" name="Google Shape;663;g1eb7df298ce_1_14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59</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eb7df298ce_1_1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g1eb7df298ce_1_14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 name="Google Shape;694;g1eb7df298ce_1_14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60</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eb7df298ce_1_1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g1eb7df298ce_1_15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g1eb7df298ce_1_15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61</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E7B69-BB3D-4E8F-B81D-85BE6C6809F0}"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s-CO"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95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eb272616ec_1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1eb272616ec_1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1eb272616ec_1_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b7df298ce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1eb7df298ce_1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1eb7df298ce_1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88685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b7df298ce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1eb7df298ce_1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1eb7df298ce_1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9</a:t>
            </a:fld>
            <a:endParaRPr/>
          </a:p>
        </p:txBody>
      </p:sp>
    </p:spTree>
    <p:extLst>
      <p:ext uri="{BB962C8B-B14F-4D97-AF65-F5344CB8AC3E}">
        <p14:creationId xmlns:p14="http://schemas.microsoft.com/office/powerpoint/2010/main" val="155520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b7df298ce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1eb7df298ce_1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1eb7df298ce_1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10</a:t>
            </a:fld>
            <a:endParaRPr/>
          </a:p>
        </p:txBody>
      </p:sp>
    </p:spTree>
    <p:extLst>
      <p:ext uri="{BB962C8B-B14F-4D97-AF65-F5344CB8AC3E}">
        <p14:creationId xmlns:p14="http://schemas.microsoft.com/office/powerpoint/2010/main" val="6883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D1F82-142C-084E-AD36-784259682C7E}"/>
              </a:ext>
            </a:extLst>
          </p:cNvPr>
          <p:cNvSpPr>
            <a:spLocks noGrp="1"/>
          </p:cNvSpPr>
          <p:nvPr>
            <p:ph type="ctrTitle"/>
          </p:nvPr>
        </p:nvSpPr>
        <p:spPr>
          <a:xfrm>
            <a:off x="3048000" y="2244726"/>
            <a:ext cx="18288000" cy="4775200"/>
          </a:xfrm>
        </p:spPr>
        <p:txBody>
          <a:bodyPr anchor="b"/>
          <a:lstStyle>
            <a:lvl1pPr algn="ctr">
              <a:defRPr sz="12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DC51075-95C5-8B4E-AA60-02403D8DBE89}"/>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B120B0FF-0DDA-FD4E-9BD6-5E1C8663E246}"/>
              </a:ext>
            </a:extLst>
          </p:cNvPr>
          <p:cNvSpPr>
            <a:spLocks noGrp="1"/>
          </p:cNvSpPr>
          <p:nvPr>
            <p:ph type="dt" sz="half" idx="10"/>
          </p:nvPr>
        </p:nvSpPr>
        <p:spPr/>
        <p:txBody>
          <a:bodyPr/>
          <a:lstStyle/>
          <a:p>
            <a:fld id="{372528AE-560C-384C-AA93-9DC6CCD4F11F}" type="datetimeFigureOut">
              <a:rPr lang="es-CO" smtClean="0"/>
              <a:t>1/05/2024</a:t>
            </a:fld>
            <a:endParaRPr lang="es-CO"/>
          </a:p>
        </p:txBody>
      </p:sp>
      <p:sp>
        <p:nvSpPr>
          <p:cNvPr id="5" name="Marcador de pie de página 4">
            <a:extLst>
              <a:ext uri="{FF2B5EF4-FFF2-40B4-BE49-F238E27FC236}">
                <a16:creationId xmlns:a16="http://schemas.microsoft.com/office/drawing/2014/main" id="{51E323A3-8BAA-EC4B-841D-5F46A599BFA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8A1BD8A-2D56-A643-AF2C-C15E13F0735F}"/>
              </a:ext>
            </a:extLst>
          </p:cNvPr>
          <p:cNvSpPr>
            <a:spLocks noGrp="1"/>
          </p:cNvSpPr>
          <p:nvPr>
            <p:ph type="sldNum" sz="quarter" idx="12"/>
          </p:nvPr>
        </p:nvSpPr>
        <p:spPr/>
        <p:txBody>
          <a:bodyPr/>
          <a:lstStyle/>
          <a:p>
            <a:fld id="{86CB4B4D-7CA3-9044-876B-883B54F8677D}" type="slidenum">
              <a:rPr lang="es-CO" smtClean="0"/>
              <a:t>‹#›</a:t>
            </a:fld>
            <a:endParaRPr lang="es-CO"/>
          </a:p>
        </p:txBody>
      </p:sp>
    </p:spTree>
    <p:extLst>
      <p:ext uri="{BB962C8B-B14F-4D97-AF65-F5344CB8AC3E}">
        <p14:creationId xmlns:p14="http://schemas.microsoft.com/office/powerpoint/2010/main" val="1313850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BB932-D725-3848-AB53-7EFD7F2901D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9B9A114-5094-AC4E-9D99-BF004ECD859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0855194-2FAE-0C44-8F89-6DCB95EF8359}"/>
              </a:ext>
            </a:extLst>
          </p:cNvPr>
          <p:cNvSpPr>
            <a:spLocks noGrp="1"/>
          </p:cNvSpPr>
          <p:nvPr>
            <p:ph type="dt" sz="half" idx="10"/>
          </p:nvPr>
        </p:nvSpPr>
        <p:spPr/>
        <p:txBody>
          <a:bodyPr/>
          <a:lstStyle/>
          <a:p>
            <a:fld id="{372528AE-560C-384C-AA93-9DC6CCD4F11F}" type="datetimeFigureOut">
              <a:rPr lang="es-CO" smtClean="0"/>
              <a:t>1/05/2024</a:t>
            </a:fld>
            <a:endParaRPr lang="es-CO"/>
          </a:p>
        </p:txBody>
      </p:sp>
      <p:sp>
        <p:nvSpPr>
          <p:cNvPr id="5" name="Marcador de pie de página 4">
            <a:extLst>
              <a:ext uri="{FF2B5EF4-FFF2-40B4-BE49-F238E27FC236}">
                <a16:creationId xmlns:a16="http://schemas.microsoft.com/office/drawing/2014/main" id="{C4440598-6529-6B45-BD10-27E869FBC78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426DC44-D29F-B342-9140-D92198DEA272}"/>
              </a:ext>
            </a:extLst>
          </p:cNvPr>
          <p:cNvSpPr>
            <a:spLocks noGrp="1"/>
          </p:cNvSpPr>
          <p:nvPr>
            <p:ph type="sldNum" sz="quarter" idx="12"/>
          </p:nvPr>
        </p:nvSpPr>
        <p:spPr/>
        <p:txBody>
          <a:bodyPr/>
          <a:lstStyle/>
          <a:p>
            <a:fld id="{86CB4B4D-7CA3-9044-876B-883B54F8677D}" type="slidenum">
              <a:rPr lang="es-CO" smtClean="0"/>
              <a:t>‹#›</a:t>
            </a:fld>
            <a:endParaRPr lang="es-CO"/>
          </a:p>
        </p:txBody>
      </p:sp>
    </p:spTree>
    <p:extLst>
      <p:ext uri="{BB962C8B-B14F-4D97-AF65-F5344CB8AC3E}">
        <p14:creationId xmlns:p14="http://schemas.microsoft.com/office/powerpoint/2010/main" val="163245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5E71FE0-EF7C-2E44-A184-F4A63342D634}"/>
              </a:ext>
            </a:extLst>
          </p:cNvPr>
          <p:cNvSpPr>
            <a:spLocks noGrp="1"/>
          </p:cNvSpPr>
          <p:nvPr>
            <p:ph type="title" orient="vert"/>
          </p:nvPr>
        </p:nvSpPr>
        <p:spPr>
          <a:xfrm>
            <a:off x="17449800" y="730250"/>
            <a:ext cx="5257800" cy="11623676"/>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1EFDB84-4289-EC46-B054-5D7E676FE994}"/>
              </a:ext>
            </a:extLst>
          </p:cNvPr>
          <p:cNvSpPr>
            <a:spLocks noGrp="1"/>
          </p:cNvSpPr>
          <p:nvPr>
            <p:ph type="body" orient="vert" idx="1"/>
          </p:nvPr>
        </p:nvSpPr>
        <p:spPr>
          <a:xfrm>
            <a:off x="1676400" y="730250"/>
            <a:ext cx="15468600" cy="1162367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AAEE180-90F3-724A-8829-D9244B505105}"/>
              </a:ext>
            </a:extLst>
          </p:cNvPr>
          <p:cNvSpPr>
            <a:spLocks noGrp="1"/>
          </p:cNvSpPr>
          <p:nvPr>
            <p:ph type="dt" sz="half" idx="10"/>
          </p:nvPr>
        </p:nvSpPr>
        <p:spPr/>
        <p:txBody>
          <a:bodyPr/>
          <a:lstStyle/>
          <a:p>
            <a:fld id="{372528AE-560C-384C-AA93-9DC6CCD4F11F}" type="datetimeFigureOut">
              <a:rPr lang="es-CO" smtClean="0"/>
              <a:t>1/05/2024</a:t>
            </a:fld>
            <a:endParaRPr lang="es-CO"/>
          </a:p>
        </p:txBody>
      </p:sp>
      <p:sp>
        <p:nvSpPr>
          <p:cNvPr id="5" name="Marcador de pie de página 4">
            <a:extLst>
              <a:ext uri="{FF2B5EF4-FFF2-40B4-BE49-F238E27FC236}">
                <a16:creationId xmlns:a16="http://schemas.microsoft.com/office/drawing/2014/main" id="{A352851F-AABD-5B40-A8B0-3D73C3EEF93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2E0E275-DC07-F848-AF3B-9AC9AB181C29}"/>
              </a:ext>
            </a:extLst>
          </p:cNvPr>
          <p:cNvSpPr>
            <a:spLocks noGrp="1"/>
          </p:cNvSpPr>
          <p:nvPr>
            <p:ph type="sldNum" sz="quarter" idx="12"/>
          </p:nvPr>
        </p:nvSpPr>
        <p:spPr/>
        <p:txBody>
          <a:bodyPr/>
          <a:lstStyle/>
          <a:p>
            <a:fld id="{86CB4B4D-7CA3-9044-876B-883B54F8677D}" type="slidenum">
              <a:rPr lang="es-CO" smtClean="0"/>
              <a:t>‹#›</a:t>
            </a:fld>
            <a:endParaRPr lang="es-CO"/>
          </a:p>
        </p:txBody>
      </p:sp>
    </p:spTree>
    <p:extLst>
      <p:ext uri="{BB962C8B-B14F-4D97-AF65-F5344CB8AC3E}">
        <p14:creationId xmlns:p14="http://schemas.microsoft.com/office/powerpoint/2010/main" val="2911213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Número de diapositiva"/>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27428285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D1F82-142C-084E-AD36-784259682C7E}"/>
              </a:ext>
            </a:extLst>
          </p:cNvPr>
          <p:cNvSpPr>
            <a:spLocks noGrp="1"/>
          </p:cNvSpPr>
          <p:nvPr>
            <p:ph type="ctrTitle"/>
          </p:nvPr>
        </p:nvSpPr>
        <p:spPr>
          <a:xfrm>
            <a:off x="3048000" y="2244726"/>
            <a:ext cx="18288000" cy="4775200"/>
          </a:xfrm>
        </p:spPr>
        <p:txBody>
          <a:bodyPr anchor="b"/>
          <a:lstStyle>
            <a:lvl1pPr algn="ctr">
              <a:defRPr sz="12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DC51075-95C5-8B4E-AA60-02403D8DBE89}"/>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B120B0FF-0DDA-FD4E-9BD6-5E1C8663E246}"/>
              </a:ext>
            </a:extLst>
          </p:cNvPr>
          <p:cNvSpPr>
            <a:spLocks noGrp="1"/>
          </p:cNvSpPr>
          <p:nvPr>
            <p:ph type="dt" sz="half" idx="10"/>
          </p:nvPr>
        </p:nvSpPr>
        <p:spPr/>
        <p:txBody>
          <a:bodyPr/>
          <a:lstStyle/>
          <a:p>
            <a:fld id="{372528AE-560C-384C-AA93-9DC6CCD4F11F}" type="datetimeFigureOut">
              <a:rPr lang="es-CO" smtClean="0"/>
              <a:t>1/05/2024</a:t>
            </a:fld>
            <a:endParaRPr lang="es-CO" dirty="0"/>
          </a:p>
        </p:txBody>
      </p:sp>
      <p:sp>
        <p:nvSpPr>
          <p:cNvPr id="5" name="Marcador de pie de página 4">
            <a:extLst>
              <a:ext uri="{FF2B5EF4-FFF2-40B4-BE49-F238E27FC236}">
                <a16:creationId xmlns:a16="http://schemas.microsoft.com/office/drawing/2014/main" id="{51E323A3-8BAA-EC4B-841D-5F46A599BFAE}"/>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78A1BD8A-2D56-A643-AF2C-C15E13F0735F}"/>
              </a:ext>
            </a:extLst>
          </p:cNvPr>
          <p:cNvSpPr>
            <a:spLocks noGrp="1"/>
          </p:cNvSpPr>
          <p:nvPr>
            <p:ph type="sldNum" sz="quarter" idx="12"/>
          </p:nvPr>
        </p:nvSpPr>
        <p:spPr/>
        <p:txBody>
          <a:bodyPr/>
          <a:lstStyle/>
          <a:p>
            <a:fld id="{EEDFC8D2-9917-E840-9438-EC5B634D023D}" type="slidenum">
              <a:rPr lang="es-CO" smtClean="0"/>
              <a:t>‹#›</a:t>
            </a:fld>
            <a:endParaRPr lang="es-CO" dirty="0"/>
          </a:p>
        </p:txBody>
      </p:sp>
    </p:spTree>
    <p:extLst>
      <p:ext uri="{BB962C8B-B14F-4D97-AF65-F5344CB8AC3E}">
        <p14:creationId xmlns:p14="http://schemas.microsoft.com/office/powerpoint/2010/main" val="111961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5C05D4-7EE9-E74F-B1F0-8FD8D0D631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02B428A-5B4A-EA41-AA41-C34D3EBD167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20B7611-23B9-764F-B345-27F99780C6A6}"/>
              </a:ext>
            </a:extLst>
          </p:cNvPr>
          <p:cNvSpPr>
            <a:spLocks noGrp="1"/>
          </p:cNvSpPr>
          <p:nvPr>
            <p:ph type="dt" sz="half" idx="10"/>
          </p:nvPr>
        </p:nvSpPr>
        <p:spPr/>
        <p:txBody>
          <a:bodyPr/>
          <a:lstStyle/>
          <a:p>
            <a:fld id="{372528AE-560C-384C-AA93-9DC6CCD4F11F}" type="datetimeFigureOut">
              <a:rPr lang="es-CO" smtClean="0"/>
              <a:t>1/05/2024</a:t>
            </a:fld>
            <a:endParaRPr lang="es-CO" dirty="0"/>
          </a:p>
        </p:txBody>
      </p:sp>
      <p:sp>
        <p:nvSpPr>
          <p:cNvPr id="5" name="Marcador de pie de página 4">
            <a:extLst>
              <a:ext uri="{FF2B5EF4-FFF2-40B4-BE49-F238E27FC236}">
                <a16:creationId xmlns:a16="http://schemas.microsoft.com/office/drawing/2014/main" id="{ABF9E433-7E8D-8A4F-AB2E-B52D6982B421}"/>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8ADE577B-2EFC-F244-A943-2199C01F4348}"/>
              </a:ext>
            </a:extLst>
          </p:cNvPr>
          <p:cNvSpPr>
            <a:spLocks noGrp="1"/>
          </p:cNvSpPr>
          <p:nvPr>
            <p:ph type="sldNum" sz="quarter" idx="12"/>
          </p:nvPr>
        </p:nvSpPr>
        <p:spPr/>
        <p:txBody>
          <a:bodyPr/>
          <a:lstStyle/>
          <a:p>
            <a:fld id="{EEDFC8D2-9917-E840-9438-EC5B634D023D}" type="slidenum">
              <a:rPr lang="es-CO" smtClean="0"/>
              <a:t>‹#›</a:t>
            </a:fld>
            <a:endParaRPr lang="es-CO" dirty="0"/>
          </a:p>
        </p:txBody>
      </p:sp>
    </p:spTree>
    <p:extLst>
      <p:ext uri="{BB962C8B-B14F-4D97-AF65-F5344CB8AC3E}">
        <p14:creationId xmlns:p14="http://schemas.microsoft.com/office/powerpoint/2010/main" val="2136714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42EC12-5B6A-D744-88D6-1C541641A8F9}"/>
              </a:ext>
            </a:extLst>
          </p:cNvPr>
          <p:cNvSpPr>
            <a:spLocks noGrp="1"/>
          </p:cNvSpPr>
          <p:nvPr>
            <p:ph type="title"/>
          </p:nvPr>
        </p:nvSpPr>
        <p:spPr>
          <a:xfrm>
            <a:off x="1663700" y="3419477"/>
            <a:ext cx="21031200" cy="5705474"/>
          </a:xfrm>
        </p:spPr>
        <p:txBody>
          <a:bodyPr anchor="b"/>
          <a:lstStyle>
            <a:lvl1pPr>
              <a:defRPr sz="12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947D2B9-CC1B-8D42-88AE-EFD29038DE86}"/>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78B2E7A-0F6E-F747-B6EB-82B67E586F17}"/>
              </a:ext>
            </a:extLst>
          </p:cNvPr>
          <p:cNvSpPr>
            <a:spLocks noGrp="1"/>
          </p:cNvSpPr>
          <p:nvPr>
            <p:ph type="dt" sz="half" idx="10"/>
          </p:nvPr>
        </p:nvSpPr>
        <p:spPr/>
        <p:txBody>
          <a:bodyPr/>
          <a:lstStyle/>
          <a:p>
            <a:fld id="{372528AE-560C-384C-AA93-9DC6CCD4F11F}" type="datetimeFigureOut">
              <a:rPr lang="es-CO" smtClean="0"/>
              <a:t>1/05/2024</a:t>
            </a:fld>
            <a:endParaRPr lang="es-CO" dirty="0"/>
          </a:p>
        </p:txBody>
      </p:sp>
      <p:sp>
        <p:nvSpPr>
          <p:cNvPr id="5" name="Marcador de pie de página 4">
            <a:extLst>
              <a:ext uri="{FF2B5EF4-FFF2-40B4-BE49-F238E27FC236}">
                <a16:creationId xmlns:a16="http://schemas.microsoft.com/office/drawing/2014/main" id="{B959C7C4-2B07-4B44-916D-F6056DC5AA6C}"/>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1ABBEDF-77CB-004D-8F43-66234B5B9B04}"/>
              </a:ext>
            </a:extLst>
          </p:cNvPr>
          <p:cNvSpPr>
            <a:spLocks noGrp="1"/>
          </p:cNvSpPr>
          <p:nvPr>
            <p:ph type="sldNum" sz="quarter" idx="12"/>
          </p:nvPr>
        </p:nvSpPr>
        <p:spPr/>
        <p:txBody>
          <a:bodyPr/>
          <a:lstStyle/>
          <a:p>
            <a:fld id="{EEDFC8D2-9917-E840-9438-EC5B634D023D}" type="slidenum">
              <a:rPr lang="es-CO" smtClean="0"/>
              <a:t>‹#›</a:t>
            </a:fld>
            <a:endParaRPr lang="es-CO" dirty="0"/>
          </a:p>
        </p:txBody>
      </p:sp>
    </p:spTree>
    <p:extLst>
      <p:ext uri="{BB962C8B-B14F-4D97-AF65-F5344CB8AC3E}">
        <p14:creationId xmlns:p14="http://schemas.microsoft.com/office/powerpoint/2010/main" val="3956774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9F6B6-28FD-D648-990D-4EAFBA43F7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4E95348-992B-EC47-B73A-616134C6BA60}"/>
              </a:ext>
            </a:extLst>
          </p:cNvPr>
          <p:cNvSpPr>
            <a:spLocks noGrp="1"/>
          </p:cNvSpPr>
          <p:nvPr>
            <p:ph sz="half" idx="1"/>
          </p:nvPr>
        </p:nvSpPr>
        <p:spPr>
          <a:xfrm>
            <a:off x="1676400" y="3651250"/>
            <a:ext cx="10363200" cy="87026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358F27C-CCFD-2147-B3E2-754ECAB007B7}"/>
              </a:ext>
            </a:extLst>
          </p:cNvPr>
          <p:cNvSpPr>
            <a:spLocks noGrp="1"/>
          </p:cNvSpPr>
          <p:nvPr>
            <p:ph sz="half" idx="2"/>
          </p:nvPr>
        </p:nvSpPr>
        <p:spPr>
          <a:xfrm>
            <a:off x="12344400" y="3651250"/>
            <a:ext cx="10363200" cy="87026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1904353-CE17-BB42-9427-0410A6651AF5}"/>
              </a:ext>
            </a:extLst>
          </p:cNvPr>
          <p:cNvSpPr>
            <a:spLocks noGrp="1"/>
          </p:cNvSpPr>
          <p:nvPr>
            <p:ph type="dt" sz="half" idx="10"/>
          </p:nvPr>
        </p:nvSpPr>
        <p:spPr/>
        <p:txBody>
          <a:bodyPr/>
          <a:lstStyle/>
          <a:p>
            <a:fld id="{372528AE-560C-384C-AA93-9DC6CCD4F11F}" type="datetimeFigureOut">
              <a:rPr lang="es-CO" smtClean="0"/>
              <a:t>1/05/2024</a:t>
            </a:fld>
            <a:endParaRPr lang="es-CO" dirty="0"/>
          </a:p>
        </p:txBody>
      </p:sp>
      <p:sp>
        <p:nvSpPr>
          <p:cNvPr id="6" name="Marcador de pie de página 5">
            <a:extLst>
              <a:ext uri="{FF2B5EF4-FFF2-40B4-BE49-F238E27FC236}">
                <a16:creationId xmlns:a16="http://schemas.microsoft.com/office/drawing/2014/main" id="{BD9F1F99-09E2-7843-AA94-BE241EEC4B2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2B514F0E-6714-7643-8F22-098C574AF31C}"/>
              </a:ext>
            </a:extLst>
          </p:cNvPr>
          <p:cNvSpPr>
            <a:spLocks noGrp="1"/>
          </p:cNvSpPr>
          <p:nvPr>
            <p:ph type="sldNum" sz="quarter" idx="12"/>
          </p:nvPr>
        </p:nvSpPr>
        <p:spPr/>
        <p:txBody>
          <a:bodyPr/>
          <a:lstStyle/>
          <a:p>
            <a:fld id="{EEDFC8D2-9917-E840-9438-EC5B634D023D}" type="slidenum">
              <a:rPr lang="es-CO" smtClean="0"/>
              <a:t>‹#›</a:t>
            </a:fld>
            <a:endParaRPr lang="es-CO" dirty="0"/>
          </a:p>
        </p:txBody>
      </p:sp>
    </p:spTree>
    <p:extLst>
      <p:ext uri="{BB962C8B-B14F-4D97-AF65-F5344CB8AC3E}">
        <p14:creationId xmlns:p14="http://schemas.microsoft.com/office/powerpoint/2010/main" val="1415784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514F1-4D56-7348-89C2-29CE1D7BB65A}"/>
              </a:ext>
            </a:extLst>
          </p:cNvPr>
          <p:cNvSpPr>
            <a:spLocks noGrp="1"/>
          </p:cNvSpPr>
          <p:nvPr>
            <p:ph type="title"/>
          </p:nvPr>
        </p:nvSpPr>
        <p:spPr>
          <a:xfrm>
            <a:off x="1679576" y="730251"/>
            <a:ext cx="21031200" cy="2651126"/>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CC4AB3B-D7C9-A846-9920-E36F6DCF4FAE}"/>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9336F2A-A266-2247-BACF-75D6FEC3BC8E}"/>
              </a:ext>
            </a:extLst>
          </p:cNvPr>
          <p:cNvSpPr>
            <a:spLocks noGrp="1"/>
          </p:cNvSpPr>
          <p:nvPr>
            <p:ph sz="half" idx="2"/>
          </p:nvPr>
        </p:nvSpPr>
        <p:spPr>
          <a:xfrm>
            <a:off x="1679577" y="5010150"/>
            <a:ext cx="10315574" cy="73691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3DFC6C4-BB4C-E740-9D9B-21773E95D2EE}"/>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A06E1D0-6730-294A-B403-336BD83367BB}"/>
              </a:ext>
            </a:extLst>
          </p:cNvPr>
          <p:cNvSpPr>
            <a:spLocks noGrp="1"/>
          </p:cNvSpPr>
          <p:nvPr>
            <p:ph sz="quarter" idx="4"/>
          </p:nvPr>
        </p:nvSpPr>
        <p:spPr>
          <a:xfrm>
            <a:off x="12344400" y="5010150"/>
            <a:ext cx="10366376" cy="73691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17B1032D-573A-0D45-9E8E-D5F7AD8A58CE}"/>
              </a:ext>
            </a:extLst>
          </p:cNvPr>
          <p:cNvSpPr>
            <a:spLocks noGrp="1"/>
          </p:cNvSpPr>
          <p:nvPr>
            <p:ph type="dt" sz="half" idx="10"/>
          </p:nvPr>
        </p:nvSpPr>
        <p:spPr/>
        <p:txBody>
          <a:bodyPr/>
          <a:lstStyle/>
          <a:p>
            <a:fld id="{372528AE-560C-384C-AA93-9DC6CCD4F11F}" type="datetimeFigureOut">
              <a:rPr lang="es-CO" smtClean="0"/>
              <a:t>1/05/2024</a:t>
            </a:fld>
            <a:endParaRPr lang="es-CO" dirty="0"/>
          </a:p>
        </p:txBody>
      </p:sp>
      <p:sp>
        <p:nvSpPr>
          <p:cNvPr id="8" name="Marcador de pie de página 7">
            <a:extLst>
              <a:ext uri="{FF2B5EF4-FFF2-40B4-BE49-F238E27FC236}">
                <a16:creationId xmlns:a16="http://schemas.microsoft.com/office/drawing/2014/main" id="{6387FEE9-7C5D-1A43-AE72-7B95BE040D54}"/>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5ED6D941-084C-3D46-9140-4E27873E4C1C}"/>
              </a:ext>
            </a:extLst>
          </p:cNvPr>
          <p:cNvSpPr>
            <a:spLocks noGrp="1"/>
          </p:cNvSpPr>
          <p:nvPr>
            <p:ph type="sldNum" sz="quarter" idx="12"/>
          </p:nvPr>
        </p:nvSpPr>
        <p:spPr/>
        <p:txBody>
          <a:bodyPr/>
          <a:lstStyle/>
          <a:p>
            <a:fld id="{EEDFC8D2-9917-E840-9438-EC5B634D023D}" type="slidenum">
              <a:rPr lang="es-CO" smtClean="0"/>
              <a:t>‹#›</a:t>
            </a:fld>
            <a:endParaRPr lang="es-CO" dirty="0"/>
          </a:p>
        </p:txBody>
      </p:sp>
    </p:spTree>
    <p:extLst>
      <p:ext uri="{BB962C8B-B14F-4D97-AF65-F5344CB8AC3E}">
        <p14:creationId xmlns:p14="http://schemas.microsoft.com/office/powerpoint/2010/main" val="2038504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2BDCB8-A4CC-3843-9984-93603D2799A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F559E71E-D10D-4848-A9C3-4010010E7D1C}"/>
              </a:ext>
            </a:extLst>
          </p:cNvPr>
          <p:cNvSpPr>
            <a:spLocks noGrp="1"/>
          </p:cNvSpPr>
          <p:nvPr>
            <p:ph type="dt" sz="half" idx="10"/>
          </p:nvPr>
        </p:nvSpPr>
        <p:spPr/>
        <p:txBody>
          <a:bodyPr/>
          <a:lstStyle/>
          <a:p>
            <a:fld id="{372528AE-560C-384C-AA93-9DC6CCD4F11F}" type="datetimeFigureOut">
              <a:rPr lang="es-CO" smtClean="0"/>
              <a:t>1/05/2024</a:t>
            </a:fld>
            <a:endParaRPr lang="es-CO" dirty="0"/>
          </a:p>
        </p:txBody>
      </p:sp>
      <p:sp>
        <p:nvSpPr>
          <p:cNvPr id="4" name="Marcador de pie de página 3">
            <a:extLst>
              <a:ext uri="{FF2B5EF4-FFF2-40B4-BE49-F238E27FC236}">
                <a16:creationId xmlns:a16="http://schemas.microsoft.com/office/drawing/2014/main" id="{3941EA7C-0890-7246-B62A-955133E5AA8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03E722F4-6A1D-7B4A-B063-56A3C757C81D}"/>
              </a:ext>
            </a:extLst>
          </p:cNvPr>
          <p:cNvSpPr>
            <a:spLocks noGrp="1"/>
          </p:cNvSpPr>
          <p:nvPr>
            <p:ph type="sldNum" sz="quarter" idx="12"/>
          </p:nvPr>
        </p:nvSpPr>
        <p:spPr/>
        <p:txBody>
          <a:bodyPr/>
          <a:lstStyle/>
          <a:p>
            <a:fld id="{EEDFC8D2-9917-E840-9438-EC5B634D023D}" type="slidenum">
              <a:rPr lang="es-CO" smtClean="0"/>
              <a:t>‹#›</a:t>
            </a:fld>
            <a:endParaRPr lang="es-CO" dirty="0"/>
          </a:p>
        </p:txBody>
      </p:sp>
    </p:spTree>
    <p:extLst>
      <p:ext uri="{BB962C8B-B14F-4D97-AF65-F5344CB8AC3E}">
        <p14:creationId xmlns:p14="http://schemas.microsoft.com/office/powerpoint/2010/main" val="2476907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9885CB9-A8DE-1246-822A-CA394379D2DE}"/>
              </a:ext>
            </a:extLst>
          </p:cNvPr>
          <p:cNvSpPr>
            <a:spLocks noGrp="1"/>
          </p:cNvSpPr>
          <p:nvPr>
            <p:ph type="dt" sz="half" idx="10"/>
          </p:nvPr>
        </p:nvSpPr>
        <p:spPr/>
        <p:txBody>
          <a:bodyPr/>
          <a:lstStyle/>
          <a:p>
            <a:fld id="{372528AE-560C-384C-AA93-9DC6CCD4F11F}" type="datetimeFigureOut">
              <a:rPr lang="es-CO" smtClean="0"/>
              <a:t>1/05/2024</a:t>
            </a:fld>
            <a:endParaRPr lang="es-CO" dirty="0"/>
          </a:p>
        </p:txBody>
      </p:sp>
      <p:sp>
        <p:nvSpPr>
          <p:cNvPr id="3" name="Marcador de pie de página 2">
            <a:extLst>
              <a:ext uri="{FF2B5EF4-FFF2-40B4-BE49-F238E27FC236}">
                <a16:creationId xmlns:a16="http://schemas.microsoft.com/office/drawing/2014/main" id="{CB7C1948-0D5E-804D-BD00-26F5621F938D}"/>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84108D49-A0EB-5744-B522-80F1FC9162E4}"/>
              </a:ext>
            </a:extLst>
          </p:cNvPr>
          <p:cNvSpPr>
            <a:spLocks noGrp="1"/>
          </p:cNvSpPr>
          <p:nvPr>
            <p:ph type="sldNum" sz="quarter" idx="12"/>
          </p:nvPr>
        </p:nvSpPr>
        <p:spPr/>
        <p:txBody>
          <a:bodyPr/>
          <a:lstStyle/>
          <a:p>
            <a:fld id="{EEDFC8D2-9917-E840-9438-EC5B634D023D}" type="slidenum">
              <a:rPr lang="es-CO" smtClean="0"/>
              <a:t>‹#›</a:t>
            </a:fld>
            <a:endParaRPr lang="es-CO" dirty="0"/>
          </a:p>
        </p:txBody>
      </p:sp>
    </p:spTree>
    <p:extLst>
      <p:ext uri="{BB962C8B-B14F-4D97-AF65-F5344CB8AC3E}">
        <p14:creationId xmlns:p14="http://schemas.microsoft.com/office/powerpoint/2010/main" val="4291628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5C05D4-7EE9-E74F-B1F0-8FD8D0D631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02B428A-5B4A-EA41-AA41-C34D3EBD167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20B7611-23B9-764F-B345-27F99780C6A6}"/>
              </a:ext>
            </a:extLst>
          </p:cNvPr>
          <p:cNvSpPr>
            <a:spLocks noGrp="1"/>
          </p:cNvSpPr>
          <p:nvPr>
            <p:ph type="dt" sz="half" idx="10"/>
          </p:nvPr>
        </p:nvSpPr>
        <p:spPr/>
        <p:txBody>
          <a:bodyPr/>
          <a:lstStyle/>
          <a:p>
            <a:fld id="{372528AE-560C-384C-AA93-9DC6CCD4F11F}" type="datetimeFigureOut">
              <a:rPr lang="es-CO" smtClean="0"/>
              <a:t>1/05/2024</a:t>
            </a:fld>
            <a:endParaRPr lang="es-CO"/>
          </a:p>
        </p:txBody>
      </p:sp>
      <p:sp>
        <p:nvSpPr>
          <p:cNvPr id="5" name="Marcador de pie de página 4">
            <a:extLst>
              <a:ext uri="{FF2B5EF4-FFF2-40B4-BE49-F238E27FC236}">
                <a16:creationId xmlns:a16="http://schemas.microsoft.com/office/drawing/2014/main" id="{ABF9E433-7E8D-8A4F-AB2E-B52D6982B42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ADE577B-2EFC-F244-A943-2199C01F4348}"/>
              </a:ext>
            </a:extLst>
          </p:cNvPr>
          <p:cNvSpPr>
            <a:spLocks noGrp="1"/>
          </p:cNvSpPr>
          <p:nvPr>
            <p:ph type="sldNum" sz="quarter" idx="12"/>
          </p:nvPr>
        </p:nvSpPr>
        <p:spPr/>
        <p:txBody>
          <a:bodyPr/>
          <a:lstStyle/>
          <a:p>
            <a:fld id="{EEDFC8D2-9917-E840-9438-EC5B634D023D}" type="slidenum">
              <a:rPr lang="es-CO" smtClean="0"/>
              <a:t>‹#›</a:t>
            </a:fld>
            <a:endParaRPr lang="es-CO"/>
          </a:p>
        </p:txBody>
      </p:sp>
    </p:spTree>
    <p:extLst>
      <p:ext uri="{BB962C8B-B14F-4D97-AF65-F5344CB8AC3E}">
        <p14:creationId xmlns:p14="http://schemas.microsoft.com/office/powerpoint/2010/main" val="39492535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EE8F57-B1D6-354C-B20C-01D8B72CC3BD}"/>
              </a:ext>
            </a:extLst>
          </p:cNvPr>
          <p:cNvSpPr>
            <a:spLocks noGrp="1"/>
          </p:cNvSpPr>
          <p:nvPr>
            <p:ph type="title"/>
          </p:nvPr>
        </p:nvSpPr>
        <p:spPr>
          <a:xfrm>
            <a:off x="1679577" y="914400"/>
            <a:ext cx="7864474" cy="3200400"/>
          </a:xfrm>
        </p:spPr>
        <p:txBody>
          <a:bodyPr anchor="b"/>
          <a:lstStyle>
            <a:lvl1pPr>
              <a:defRPr sz="6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B8B4A83-363F-534D-8A3E-AABB17035ABB}"/>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9751F85-B242-4243-881A-F8D483019F22}"/>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F5CF0DA-B958-FC4C-85BB-27D51411B817}"/>
              </a:ext>
            </a:extLst>
          </p:cNvPr>
          <p:cNvSpPr>
            <a:spLocks noGrp="1"/>
          </p:cNvSpPr>
          <p:nvPr>
            <p:ph type="dt" sz="half" idx="10"/>
          </p:nvPr>
        </p:nvSpPr>
        <p:spPr/>
        <p:txBody>
          <a:bodyPr/>
          <a:lstStyle/>
          <a:p>
            <a:fld id="{372528AE-560C-384C-AA93-9DC6CCD4F11F}" type="datetimeFigureOut">
              <a:rPr lang="es-CO" smtClean="0"/>
              <a:t>1/05/2024</a:t>
            </a:fld>
            <a:endParaRPr lang="es-CO" dirty="0"/>
          </a:p>
        </p:txBody>
      </p:sp>
      <p:sp>
        <p:nvSpPr>
          <p:cNvPr id="6" name="Marcador de pie de página 5">
            <a:extLst>
              <a:ext uri="{FF2B5EF4-FFF2-40B4-BE49-F238E27FC236}">
                <a16:creationId xmlns:a16="http://schemas.microsoft.com/office/drawing/2014/main" id="{CE2DEE75-273D-DE4E-9C70-64CF4BBA65C8}"/>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881919F2-EF42-8342-A52C-E0984659639B}"/>
              </a:ext>
            </a:extLst>
          </p:cNvPr>
          <p:cNvSpPr>
            <a:spLocks noGrp="1"/>
          </p:cNvSpPr>
          <p:nvPr>
            <p:ph type="sldNum" sz="quarter" idx="12"/>
          </p:nvPr>
        </p:nvSpPr>
        <p:spPr/>
        <p:txBody>
          <a:bodyPr/>
          <a:lstStyle/>
          <a:p>
            <a:fld id="{EEDFC8D2-9917-E840-9438-EC5B634D023D}" type="slidenum">
              <a:rPr lang="es-CO" smtClean="0"/>
              <a:t>‹#›</a:t>
            </a:fld>
            <a:endParaRPr lang="es-CO" dirty="0"/>
          </a:p>
        </p:txBody>
      </p:sp>
    </p:spTree>
    <p:extLst>
      <p:ext uri="{BB962C8B-B14F-4D97-AF65-F5344CB8AC3E}">
        <p14:creationId xmlns:p14="http://schemas.microsoft.com/office/powerpoint/2010/main" val="2425978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E08212-BFCD-CE44-B60E-17420E3DA6F5}"/>
              </a:ext>
            </a:extLst>
          </p:cNvPr>
          <p:cNvSpPr>
            <a:spLocks noGrp="1"/>
          </p:cNvSpPr>
          <p:nvPr>
            <p:ph type="title"/>
          </p:nvPr>
        </p:nvSpPr>
        <p:spPr>
          <a:xfrm>
            <a:off x="1679577" y="914400"/>
            <a:ext cx="7864474" cy="3200400"/>
          </a:xfrm>
        </p:spPr>
        <p:txBody>
          <a:bodyPr anchor="b"/>
          <a:lstStyle>
            <a:lvl1pPr>
              <a:defRPr sz="6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208137F-B022-D24F-9AFA-1C59EEC30306}"/>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s-ES" dirty="0"/>
              <a:t>Haga clic en el icono para agregar una imagen</a:t>
            </a:r>
            <a:endParaRPr lang="es-CO" dirty="0"/>
          </a:p>
        </p:txBody>
      </p:sp>
      <p:sp>
        <p:nvSpPr>
          <p:cNvPr id="4" name="Marcador de texto 3">
            <a:extLst>
              <a:ext uri="{FF2B5EF4-FFF2-40B4-BE49-F238E27FC236}">
                <a16:creationId xmlns:a16="http://schemas.microsoft.com/office/drawing/2014/main" id="{2F605BD9-05D1-2D44-80CA-B152813BF764}"/>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E760ACB-EE32-8649-83D3-EFCAEDFD2194}"/>
              </a:ext>
            </a:extLst>
          </p:cNvPr>
          <p:cNvSpPr>
            <a:spLocks noGrp="1"/>
          </p:cNvSpPr>
          <p:nvPr>
            <p:ph type="dt" sz="half" idx="10"/>
          </p:nvPr>
        </p:nvSpPr>
        <p:spPr/>
        <p:txBody>
          <a:bodyPr/>
          <a:lstStyle/>
          <a:p>
            <a:fld id="{372528AE-560C-384C-AA93-9DC6CCD4F11F}" type="datetimeFigureOut">
              <a:rPr lang="es-CO" smtClean="0"/>
              <a:t>1/05/2024</a:t>
            </a:fld>
            <a:endParaRPr lang="es-CO" dirty="0"/>
          </a:p>
        </p:txBody>
      </p:sp>
      <p:sp>
        <p:nvSpPr>
          <p:cNvPr id="6" name="Marcador de pie de página 5">
            <a:extLst>
              <a:ext uri="{FF2B5EF4-FFF2-40B4-BE49-F238E27FC236}">
                <a16:creationId xmlns:a16="http://schemas.microsoft.com/office/drawing/2014/main" id="{B95A8A40-3C9B-4E40-A26F-5FEA406E269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ED4D861F-65A2-B342-9BDB-6790F7BB2CED}"/>
              </a:ext>
            </a:extLst>
          </p:cNvPr>
          <p:cNvSpPr>
            <a:spLocks noGrp="1"/>
          </p:cNvSpPr>
          <p:nvPr>
            <p:ph type="sldNum" sz="quarter" idx="12"/>
          </p:nvPr>
        </p:nvSpPr>
        <p:spPr/>
        <p:txBody>
          <a:bodyPr/>
          <a:lstStyle/>
          <a:p>
            <a:fld id="{EEDFC8D2-9917-E840-9438-EC5B634D023D}" type="slidenum">
              <a:rPr lang="es-CO" smtClean="0"/>
              <a:t>‹#›</a:t>
            </a:fld>
            <a:endParaRPr lang="es-CO" dirty="0"/>
          </a:p>
        </p:txBody>
      </p:sp>
    </p:spTree>
    <p:extLst>
      <p:ext uri="{BB962C8B-B14F-4D97-AF65-F5344CB8AC3E}">
        <p14:creationId xmlns:p14="http://schemas.microsoft.com/office/powerpoint/2010/main" val="2471102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BB932-D725-3848-AB53-7EFD7F2901D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9B9A114-5094-AC4E-9D99-BF004ECD859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0855194-2FAE-0C44-8F89-6DCB95EF8359}"/>
              </a:ext>
            </a:extLst>
          </p:cNvPr>
          <p:cNvSpPr>
            <a:spLocks noGrp="1"/>
          </p:cNvSpPr>
          <p:nvPr>
            <p:ph type="dt" sz="half" idx="10"/>
          </p:nvPr>
        </p:nvSpPr>
        <p:spPr/>
        <p:txBody>
          <a:bodyPr/>
          <a:lstStyle/>
          <a:p>
            <a:fld id="{372528AE-560C-384C-AA93-9DC6CCD4F11F}" type="datetimeFigureOut">
              <a:rPr lang="es-CO" smtClean="0"/>
              <a:t>1/05/2024</a:t>
            </a:fld>
            <a:endParaRPr lang="es-CO" dirty="0"/>
          </a:p>
        </p:txBody>
      </p:sp>
      <p:sp>
        <p:nvSpPr>
          <p:cNvPr id="5" name="Marcador de pie de página 4">
            <a:extLst>
              <a:ext uri="{FF2B5EF4-FFF2-40B4-BE49-F238E27FC236}">
                <a16:creationId xmlns:a16="http://schemas.microsoft.com/office/drawing/2014/main" id="{C4440598-6529-6B45-BD10-27E869FBC786}"/>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B426DC44-D29F-B342-9140-D92198DEA272}"/>
              </a:ext>
            </a:extLst>
          </p:cNvPr>
          <p:cNvSpPr>
            <a:spLocks noGrp="1"/>
          </p:cNvSpPr>
          <p:nvPr>
            <p:ph type="sldNum" sz="quarter" idx="12"/>
          </p:nvPr>
        </p:nvSpPr>
        <p:spPr/>
        <p:txBody>
          <a:bodyPr/>
          <a:lstStyle/>
          <a:p>
            <a:fld id="{EEDFC8D2-9917-E840-9438-EC5B634D023D}" type="slidenum">
              <a:rPr lang="es-CO" smtClean="0"/>
              <a:t>‹#›</a:t>
            </a:fld>
            <a:endParaRPr lang="es-CO" dirty="0"/>
          </a:p>
        </p:txBody>
      </p:sp>
    </p:spTree>
    <p:extLst>
      <p:ext uri="{BB962C8B-B14F-4D97-AF65-F5344CB8AC3E}">
        <p14:creationId xmlns:p14="http://schemas.microsoft.com/office/powerpoint/2010/main" val="36311995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5E71FE0-EF7C-2E44-A184-F4A63342D634}"/>
              </a:ext>
            </a:extLst>
          </p:cNvPr>
          <p:cNvSpPr>
            <a:spLocks noGrp="1"/>
          </p:cNvSpPr>
          <p:nvPr>
            <p:ph type="title" orient="vert"/>
          </p:nvPr>
        </p:nvSpPr>
        <p:spPr>
          <a:xfrm>
            <a:off x="17449800" y="730250"/>
            <a:ext cx="5257800" cy="11623676"/>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1EFDB84-4289-EC46-B054-5D7E676FE994}"/>
              </a:ext>
            </a:extLst>
          </p:cNvPr>
          <p:cNvSpPr>
            <a:spLocks noGrp="1"/>
          </p:cNvSpPr>
          <p:nvPr>
            <p:ph type="body" orient="vert" idx="1"/>
          </p:nvPr>
        </p:nvSpPr>
        <p:spPr>
          <a:xfrm>
            <a:off x="1676400" y="730250"/>
            <a:ext cx="15468600" cy="1162367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AAEE180-90F3-724A-8829-D9244B505105}"/>
              </a:ext>
            </a:extLst>
          </p:cNvPr>
          <p:cNvSpPr>
            <a:spLocks noGrp="1"/>
          </p:cNvSpPr>
          <p:nvPr>
            <p:ph type="dt" sz="half" idx="10"/>
          </p:nvPr>
        </p:nvSpPr>
        <p:spPr/>
        <p:txBody>
          <a:bodyPr/>
          <a:lstStyle/>
          <a:p>
            <a:fld id="{372528AE-560C-384C-AA93-9DC6CCD4F11F}" type="datetimeFigureOut">
              <a:rPr lang="es-CO" smtClean="0"/>
              <a:t>1/05/2024</a:t>
            </a:fld>
            <a:endParaRPr lang="es-CO" dirty="0"/>
          </a:p>
        </p:txBody>
      </p:sp>
      <p:sp>
        <p:nvSpPr>
          <p:cNvPr id="5" name="Marcador de pie de página 4">
            <a:extLst>
              <a:ext uri="{FF2B5EF4-FFF2-40B4-BE49-F238E27FC236}">
                <a16:creationId xmlns:a16="http://schemas.microsoft.com/office/drawing/2014/main" id="{A352851F-AABD-5B40-A8B0-3D73C3EEF937}"/>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12E0E275-DC07-F848-AF3B-9AC9AB181C29}"/>
              </a:ext>
            </a:extLst>
          </p:cNvPr>
          <p:cNvSpPr>
            <a:spLocks noGrp="1"/>
          </p:cNvSpPr>
          <p:nvPr>
            <p:ph type="sldNum" sz="quarter" idx="12"/>
          </p:nvPr>
        </p:nvSpPr>
        <p:spPr/>
        <p:txBody>
          <a:bodyPr/>
          <a:lstStyle/>
          <a:p>
            <a:fld id="{EEDFC8D2-9917-E840-9438-EC5B634D023D}" type="slidenum">
              <a:rPr lang="es-CO" smtClean="0"/>
              <a:t>‹#›</a:t>
            </a:fld>
            <a:endParaRPr lang="es-CO" dirty="0"/>
          </a:p>
        </p:txBody>
      </p:sp>
    </p:spTree>
    <p:extLst>
      <p:ext uri="{BB962C8B-B14F-4D97-AF65-F5344CB8AC3E}">
        <p14:creationId xmlns:p14="http://schemas.microsoft.com/office/powerpoint/2010/main" val="1356681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42EC12-5B6A-D744-88D6-1C541641A8F9}"/>
              </a:ext>
            </a:extLst>
          </p:cNvPr>
          <p:cNvSpPr>
            <a:spLocks noGrp="1"/>
          </p:cNvSpPr>
          <p:nvPr>
            <p:ph type="title"/>
          </p:nvPr>
        </p:nvSpPr>
        <p:spPr>
          <a:xfrm>
            <a:off x="1663700" y="3419477"/>
            <a:ext cx="21031200" cy="5705474"/>
          </a:xfrm>
        </p:spPr>
        <p:txBody>
          <a:bodyPr anchor="b"/>
          <a:lstStyle>
            <a:lvl1pPr>
              <a:defRPr sz="12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947D2B9-CC1B-8D42-88AE-EFD29038DE86}"/>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78B2E7A-0F6E-F747-B6EB-82B67E586F17}"/>
              </a:ext>
            </a:extLst>
          </p:cNvPr>
          <p:cNvSpPr>
            <a:spLocks noGrp="1"/>
          </p:cNvSpPr>
          <p:nvPr>
            <p:ph type="dt" sz="half" idx="10"/>
          </p:nvPr>
        </p:nvSpPr>
        <p:spPr/>
        <p:txBody>
          <a:bodyPr/>
          <a:lstStyle/>
          <a:p>
            <a:fld id="{372528AE-560C-384C-AA93-9DC6CCD4F11F}" type="datetimeFigureOut">
              <a:rPr lang="es-CO" smtClean="0"/>
              <a:t>1/05/2024</a:t>
            </a:fld>
            <a:endParaRPr lang="es-CO"/>
          </a:p>
        </p:txBody>
      </p:sp>
      <p:sp>
        <p:nvSpPr>
          <p:cNvPr id="5" name="Marcador de pie de página 4">
            <a:extLst>
              <a:ext uri="{FF2B5EF4-FFF2-40B4-BE49-F238E27FC236}">
                <a16:creationId xmlns:a16="http://schemas.microsoft.com/office/drawing/2014/main" id="{B959C7C4-2B07-4B44-916D-F6056DC5AA6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1ABBEDF-77CB-004D-8F43-66234B5B9B04}"/>
              </a:ext>
            </a:extLst>
          </p:cNvPr>
          <p:cNvSpPr>
            <a:spLocks noGrp="1"/>
          </p:cNvSpPr>
          <p:nvPr>
            <p:ph type="sldNum" sz="quarter" idx="12"/>
          </p:nvPr>
        </p:nvSpPr>
        <p:spPr/>
        <p:txBody>
          <a:bodyPr/>
          <a:lstStyle/>
          <a:p>
            <a:fld id="{86CB4B4D-7CA3-9044-876B-883B54F8677D}" type="slidenum">
              <a:rPr lang="es-CO" smtClean="0"/>
              <a:t>‹#›</a:t>
            </a:fld>
            <a:endParaRPr lang="es-CO"/>
          </a:p>
        </p:txBody>
      </p:sp>
    </p:spTree>
    <p:extLst>
      <p:ext uri="{BB962C8B-B14F-4D97-AF65-F5344CB8AC3E}">
        <p14:creationId xmlns:p14="http://schemas.microsoft.com/office/powerpoint/2010/main" val="2254237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9F6B6-28FD-D648-990D-4EAFBA43F7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4E95348-992B-EC47-B73A-616134C6BA60}"/>
              </a:ext>
            </a:extLst>
          </p:cNvPr>
          <p:cNvSpPr>
            <a:spLocks noGrp="1"/>
          </p:cNvSpPr>
          <p:nvPr>
            <p:ph sz="half" idx="1"/>
          </p:nvPr>
        </p:nvSpPr>
        <p:spPr>
          <a:xfrm>
            <a:off x="1676400" y="3651250"/>
            <a:ext cx="10363200" cy="87026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358F27C-CCFD-2147-B3E2-754ECAB007B7}"/>
              </a:ext>
            </a:extLst>
          </p:cNvPr>
          <p:cNvSpPr>
            <a:spLocks noGrp="1"/>
          </p:cNvSpPr>
          <p:nvPr>
            <p:ph sz="half" idx="2"/>
          </p:nvPr>
        </p:nvSpPr>
        <p:spPr>
          <a:xfrm>
            <a:off x="12344400" y="3651250"/>
            <a:ext cx="10363200" cy="87026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1904353-CE17-BB42-9427-0410A6651AF5}"/>
              </a:ext>
            </a:extLst>
          </p:cNvPr>
          <p:cNvSpPr>
            <a:spLocks noGrp="1"/>
          </p:cNvSpPr>
          <p:nvPr>
            <p:ph type="dt" sz="half" idx="10"/>
          </p:nvPr>
        </p:nvSpPr>
        <p:spPr/>
        <p:txBody>
          <a:bodyPr/>
          <a:lstStyle/>
          <a:p>
            <a:fld id="{372528AE-560C-384C-AA93-9DC6CCD4F11F}" type="datetimeFigureOut">
              <a:rPr lang="es-CO" smtClean="0"/>
              <a:t>1/05/2024</a:t>
            </a:fld>
            <a:endParaRPr lang="es-CO"/>
          </a:p>
        </p:txBody>
      </p:sp>
      <p:sp>
        <p:nvSpPr>
          <p:cNvPr id="6" name="Marcador de pie de página 5">
            <a:extLst>
              <a:ext uri="{FF2B5EF4-FFF2-40B4-BE49-F238E27FC236}">
                <a16:creationId xmlns:a16="http://schemas.microsoft.com/office/drawing/2014/main" id="{BD9F1F99-09E2-7843-AA94-BE241EEC4B2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B514F0E-6714-7643-8F22-098C574AF31C}"/>
              </a:ext>
            </a:extLst>
          </p:cNvPr>
          <p:cNvSpPr>
            <a:spLocks noGrp="1"/>
          </p:cNvSpPr>
          <p:nvPr>
            <p:ph type="sldNum" sz="quarter" idx="12"/>
          </p:nvPr>
        </p:nvSpPr>
        <p:spPr/>
        <p:txBody>
          <a:bodyPr/>
          <a:lstStyle/>
          <a:p>
            <a:fld id="{86CB4B4D-7CA3-9044-876B-883B54F8677D}" type="slidenum">
              <a:rPr lang="es-CO" smtClean="0"/>
              <a:t>‹#›</a:t>
            </a:fld>
            <a:endParaRPr lang="es-CO"/>
          </a:p>
        </p:txBody>
      </p:sp>
    </p:spTree>
    <p:extLst>
      <p:ext uri="{BB962C8B-B14F-4D97-AF65-F5344CB8AC3E}">
        <p14:creationId xmlns:p14="http://schemas.microsoft.com/office/powerpoint/2010/main" val="29152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514F1-4D56-7348-89C2-29CE1D7BB65A}"/>
              </a:ext>
            </a:extLst>
          </p:cNvPr>
          <p:cNvSpPr>
            <a:spLocks noGrp="1"/>
          </p:cNvSpPr>
          <p:nvPr>
            <p:ph type="title"/>
          </p:nvPr>
        </p:nvSpPr>
        <p:spPr>
          <a:xfrm>
            <a:off x="1679576" y="730251"/>
            <a:ext cx="21031200" cy="2651126"/>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CC4AB3B-D7C9-A846-9920-E36F6DCF4FAE}"/>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9336F2A-A266-2247-BACF-75D6FEC3BC8E}"/>
              </a:ext>
            </a:extLst>
          </p:cNvPr>
          <p:cNvSpPr>
            <a:spLocks noGrp="1"/>
          </p:cNvSpPr>
          <p:nvPr>
            <p:ph sz="half" idx="2"/>
          </p:nvPr>
        </p:nvSpPr>
        <p:spPr>
          <a:xfrm>
            <a:off x="1679577" y="5010150"/>
            <a:ext cx="10315574" cy="73691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3DFC6C4-BB4C-E740-9D9B-21773E95D2EE}"/>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A06E1D0-6730-294A-B403-336BD83367BB}"/>
              </a:ext>
            </a:extLst>
          </p:cNvPr>
          <p:cNvSpPr>
            <a:spLocks noGrp="1"/>
          </p:cNvSpPr>
          <p:nvPr>
            <p:ph sz="quarter" idx="4"/>
          </p:nvPr>
        </p:nvSpPr>
        <p:spPr>
          <a:xfrm>
            <a:off x="12344400" y="5010150"/>
            <a:ext cx="10366376" cy="73691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17B1032D-573A-0D45-9E8E-D5F7AD8A58CE}"/>
              </a:ext>
            </a:extLst>
          </p:cNvPr>
          <p:cNvSpPr>
            <a:spLocks noGrp="1"/>
          </p:cNvSpPr>
          <p:nvPr>
            <p:ph type="dt" sz="half" idx="10"/>
          </p:nvPr>
        </p:nvSpPr>
        <p:spPr/>
        <p:txBody>
          <a:bodyPr/>
          <a:lstStyle/>
          <a:p>
            <a:fld id="{372528AE-560C-384C-AA93-9DC6CCD4F11F}" type="datetimeFigureOut">
              <a:rPr lang="es-CO" smtClean="0"/>
              <a:t>1/05/2024</a:t>
            </a:fld>
            <a:endParaRPr lang="es-CO"/>
          </a:p>
        </p:txBody>
      </p:sp>
      <p:sp>
        <p:nvSpPr>
          <p:cNvPr id="8" name="Marcador de pie de página 7">
            <a:extLst>
              <a:ext uri="{FF2B5EF4-FFF2-40B4-BE49-F238E27FC236}">
                <a16:creationId xmlns:a16="http://schemas.microsoft.com/office/drawing/2014/main" id="{6387FEE9-7C5D-1A43-AE72-7B95BE040D5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5ED6D941-084C-3D46-9140-4E27873E4C1C}"/>
              </a:ext>
            </a:extLst>
          </p:cNvPr>
          <p:cNvSpPr>
            <a:spLocks noGrp="1"/>
          </p:cNvSpPr>
          <p:nvPr>
            <p:ph type="sldNum" sz="quarter" idx="12"/>
          </p:nvPr>
        </p:nvSpPr>
        <p:spPr/>
        <p:txBody>
          <a:bodyPr/>
          <a:lstStyle/>
          <a:p>
            <a:fld id="{86CB4B4D-7CA3-9044-876B-883B54F8677D}" type="slidenum">
              <a:rPr lang="es-CO" smtClean="0"/>
              <a:t>‹#›</a:t>
            </a:fld>
            <a:endParaRPr lang="es-CO"/>
          </a:p>
        </p:txBody>
      </p:sp>
    </p:spTree>
    <p:extLst>
      <p:ext uri="{BB962C8B-B14F-4D97-AF65-F5344CB8AC3E}">
        <p14:creationId xmlns:p14="http://schemas.microsoft.com/office/powerpoint/2010/main" val="2664978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2BDCB8-A4CC-3843-9984-93603D2799A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F559E71E-D10D-4848-A9C3-4010010E7D1C}"/>
              </a:ext>
            </a:extLst>
          </p:cNvPr>
          <p:cNvSpPr>
            <a:spLocks noGrp="1"/>
          </p:cNvSpPr>
          <p:nvPr>
            <p:ph type="dt" sz="half" idx="10"/>
          </p:nvPr>
        </p:nvSpPr>
        <p:spPr/>
        <p:txBody>
          <a:bodyPr/>
          <a:lstStyle/>
          <a:p>
            <a:fld id="{372528AE-560C-384C-AA93-9DC6CCD4F11F}" type="datetimeFigureOut">
              <a:rPr lang="es-CO" smtClean="0"/>
              <a:t>1/05/2024</a:t>
            </a:fld>
            <a:endParaRPr lang="es-CO"/>
          </a:p>
        </p:txBody>
      </p:sp>
      <p:sp>
        <p:nvSpPr>
          <p:cNvPr id="4" name="Marcador de pie de página 3">
            <a:extLst>
              <a:ext uri="{FF2B5EF4-FFF2-40B4-BE49-F238E27FC236}">
                <a16:creationId xmlns:a16="http://schemas.microsoft.com/office/drawing/2014/main" id="{3941EA7C-0890-7246-B62A-955133E5AA8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03E722F4-6A1D-7B4A-B063-56A3C757C81D}"/>
              </a:ext>
            </a:extLst>
          </p:cNvPr>
          <p:cNvSpPr>
            <a:spLocks noGrp="1"/>
          </p:cNvSpPr>
          <p:nvPr>
            <p:ph type="sldNum" sz="quarter" idx="12"/>
          </p:nvPr>
        </p:nvSpPr>
        <p:spPr/>
        <p:txBody>
          <a:bodyPr/>
          <a:lstStyle/>
          <a:p>
            <a:fld id="{86CB4B4D-7CA3-9044-876B-883B54F8677D}" type="slidenum">
              <a:rPr lang="es-CO" smtClean="0"/>
              <a:t>‹#›</a:t>
            </a:fld>
            <a:endParaRPr lang="es-CO"/>
          </a:p>
        </p:txBody>
      </p:sp>
    </p:spTree>
    <p:extLst>
      <p:ext uri="{BB962C8B-B14F-4D97-AF65-F5344CB8AC3E}">
        <p14:creationId xmlns:p14="http://schemas.microsoft.com/office/powerpoint/2010/main" val="344168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9885CB9-A8DE-1246-822A-CA394379D2DE}"/>
              </a:ext>
            </a:extLst>
          </p:cNvPr>
          <p:cNvSpPr>
            <a:spLocks noGrp="1"/>
          </p:cNvSpPr>
          <p:nvPr>
            <p:ph type="dt" sz="half" idx="10"/>
          </p:nvPr>
        </p:nvSpPr>
        <p:spPr/>
        <p:txBody>
          <a:bodyPr/>
          <a:lstStyle/>
          <a:p>
            <a:fld id="{8D73D999-B37B-7E40-9B98-5E4653FA7D7D}" type="datetimeFigureOut">
              <a:rPr lang="es-CO" smtClean="0"/>
              <a:t>1/05/2024</a:t>
            </a:fld>
            <a:endParaRPr lang="es-CO"/>
          </a:p>
        </p:txBody>
      </p:sp>
      <p:sp>
        <p:nvSpPr>
          <p:cNvPr id="3" name="Marcador de pie de página 2">
            <a:extLst>
              <a:ext uri="{FF2B5EF4-FFF2-40B4-BE49-F238E27FC236}">
                <a16:creationId xmlns:a16="http://schemas.microsoft.com/office/drawing/2014/main" id="{CB7C1948-0D5E-804D-BD00-26F5621F938D}"/>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4108D49-A0EB-5744-B522-80F1FC9162E4}"/>
              </a:ext>
            </a:extLst>
          </p:cNvPr>
          <p:cNvSpPr>
            <a:spLocks noGrp="1"/>
          </p:cNvSpPr>
          <p:nvPr>
            <p:ph type="sldNum" sz="quarter" idx="12"/>
          </p:nvPr>
        </p:nvSpPr>
        <p:spPr/>
        <p:txBody>
          <a:bodyPr/>
          <a:lstStyle/>
          <a:p>
            <a:fld id="{6AC9B28E-6F6B-E346-BA8F-EFC4921937CF}" type="slidenum">
              <a:rPr lang="es-CO" smtClean="0"/>
              <a:t>‹#›</a:t>
            </a:fld>
            <a:endParaRPr lang="es-CO"/>
          </a:p>
        </p:txBody>
      </p:sp>
    </p:spTree>
    <p:extLst>
      <p:ext uri="{BB962C8B-B14F-4D97-AF65-F5344CB8AC3E}">
        <p14:creationId xmlns:p14="http://schemas.microsoft.com/office/powerpoint/2010/main" val="3631022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EE8F57-B1D6-354C-B20C-01D8B72CC3BD}"/>
              </a:ext>
            </a:extLst>
          </p:cNvPr>
          <p:cNvSpPr>
            <a:spLocks noGrp="1"/>
          </p:cNvSpPr>
          <p:nvPr>
            <p:ph type="title"/>
          </p:nvPr>
        </p:nvSpPr>
        <p:spPr>
          <a:xfrm>
            <a:off x="1679577" y="914400"/>
            <a:ext cx="7864474" cy="3200400"/>
          </a:xfrm>
        </p:spPr>
        <p:txBody>
          <a:bodyPr anchor="b"/>
          <a:lstStyle>
            <a:lvl1pPr>
              <a:defRPr sz="6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B8B4A83-363F-534D-8A3E-AABB17035ABB}"/>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9751F85-B242-4243-881A-F8D483019F22}"/>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F5CF0DA-B958-FC4C-85BB-27D51411B817}"/>
              </a:ext>
            </a:extLst>
          </p:cNvPr>
          <p:cNvSpPr>
            <a:spLocks noGrp="1"/>
          </p:cNvSpPr>
          <p:nvPr>
            <p:ph type="dt" sz="half" idx="10"/>
          </p:nvPr>
        </p:nvSpPr>
        <p:spPr/>
        <p:txBody>
          <a:bodyPr/>
          <a:lstStyle/>
          <a:p>
            <a:fld id="{372528AE-560C-384C-AA93-9DC6CCD4F11F}" type="datetimeFigureOut">
              <a:rPr lang="es-CO" smtClean="0"/>
              <a:t>1/05/2024</a:t>
            </a:fld>
            <a:endParaRPr lang="es-CO"/>
          </a:p>
        </p:txBody>
      </p:sp>
      <p:sp>
        <p:nvSpPr>
          <p:cNvPr id="6" name="Marcador de pie de página 5">
            <a:extLst>
              <a:ext uri="{FF2B5EF4-FFF2-40B4-BE49-F238E27FC236}">
                <a16:creationId xmlns:a16="http://schemas.microsoft.com/office/drawing/2014/main" id="{CE2DEE75-273D-DE4E-9C70-64CF4BBA65C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81919F2-EF42-8342-A52C-E0984659639B}"/>
              </a:ext>
            </a:extLst>
          </p:cNvPr>
          <p:cNvSpPr>
            <a:spLocks noGrp="1"/>
          </p:cNvSpPr>
          <p:nvPr>
            <p:ph type="sldNum" sz="quarter" idx="12"/>
          </p:nvPr>
        </p:nvSpPr>
        <p:spPr/>
        <p:txBody>
          <a:bodyPr/>
          <a:lstStyle/>
          <a:p>
            <a:fld id="{86CB4B4D-7CA3-9044-876B-883B54F8677D}" type="slidenum">
              <a:rPr lang="es-CO" smtClean="0"/>
              <a:t>‹#›</a:t>
            </a:fld>
            <a:endParaRPr lang="es-CO"/>
          </a:p>
        </p:txBody>
      </p:sp>
    </p:spTree>
    <p:extLst>
      <p:ext uri="{BB962C8B-B14F-4D97-AF65-F5344CB8AC3E}">
        <p14:creationId xmlns:p14="http://schemas.microsoft.com/office/powerpoint/2010/main" val="297902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E08212-BFCD-CE44-B60E-17420E3DA6F5}"/>
              </a:ext>
            </a:extLst>
          </p:cNvPr>
          <p:cNvSpPr>
            <a:spLocks noGrp="1"/>
          </p:cNvSpPr>
          <p:nvPr>
            <p:ph type="title"/>
          </p:nvPr>
        </p:nvSpPr>
        <p:spPr>
          <a:xfrm>
            <a:off x="1679577" y="914400"/>
            <a:ext cx="7864474" cy="3200400"/>
          </a:xfrm>
        </p:spPr>
        <p:txBody>
          <a:bodyPr anchor="b"/>
          <a:lstStyle>
            <a:lvl1pPr>
              <a:defRPr sz="6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208137F-B022-D24F-9AFA-1C59EEC30306}"/>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2F605BD9-05D1-2D44-80CA-B152813BF764}"/>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E760ACB-EE32-8649-83D3-EFCAEDFD2194}"/>
              </a:ext>
            </a:extLst>
          </p:cNvPr>
          <p:cNvSpPr>
            <a:spLocks noGrp="1"/>
          </p:cNvSpPr>
          <p:nvPr>
            <p:ph type="dt" sz="half" idx="10"/>
          </p:nvPr>
        </p:nvSpPr>
        <p:spPr/>
        <p:txBody>
          <a:bodyPr/>
          <a:lstStyle/>
          <a:p>
            <a:fld id="{372528AE-560C-384C-AA93-9DC6CCD4F11F}" type="datetimeFigureOut">
              <a:rPr lang="es-CO" smtClean="0"/>
              <a:t>1/05/2024</a:t>
            </a:fld>
            <a:endParaRPr lang="es-CO"/>
          </a:p>
        </p:txBody>
      </p:sp>
      <p:sp>
        <p:nvSpPr>
          <p:cNvPr id="6" name="Marcador de pie de página 5">
            <a:extLst>
              <a:ext uri="{FF2B5EF4-FFF2-40B4-BE49-F238E27FC236}">
                <a16:creationId xmlns:a16="http://schemas.microsoft.com/office/drawing/2014/main" id="{B95A8A40-3C9B-4E40-A26F-5FEA406E269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D4D861F-65A2-B342-9BDB-6790F7BB2CED}"/>
              </a:ext>
            </a:extLst>
          </p:cNvPr>
          <p:cNvSpPr>
            <a:spLocks noGrp="1"/>
          </p:cNvSpPr>
          <p:nvPr>
            <p:ph type="sldNum" sz="quarter" idx="12"/>
          </p:nvPr>
        </p:nvSpPr>
        <p:spPr/>
        <p:txBody>
          <a:bodyPr/>
          <a:lstStyle/>
          <a:p>
            <a:fld id="{86CB4B4D-7CA3-9044-876B-883B54F8677D}" type="slidenum">
              <a:rPr lang="es-CO" smtClean="0"/>
              <a:t>‹#›</a:t>
            </a:fld>
            <a:endParaRPr lang="es-CO"/>
          </a:p>
        </p:txBody>
      </p:sp>
    </p:spTree>
    <p:extLst>
      <p:ext uri="{BB962C8B-B14F-4D97-AF65-F5344CB8AC3E}">
        <p14:creationId xmlns:p14="http://schemas.microsoft.com/office/powerpoint/2010/main" val="2292751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e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916B1F2-1200-D85B-CA45-CAA1831619C3}"/>
              </a:ext>
            </a:extLst>
          </p:cNvPr>
          <p:cNvGraphicFramePr>
            <a:graphicFrameLocks noChangeAspect="1"/>
          </p:cNvGraphicFramePr>
          <p:nvPr userDrawn="1">
            <p:custDataLst>
              <p:tags r:id="rId14"/>
            </p:custDataLst>
            <p:extLst>
              <p:ext uri="{D42A27DB-BD31-4B8C-83A1-F6EECF244321}">
                <p14:modId xmlns:p14="http://schemas.microsoft.com/office/powerpoint/2010/main" val="1907660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5" progId="TCLayout.ActiveDocument.1">
                  <p:embed/>
                </p:oleObj>
              </mc:Choice>
              <mc:Fallback>
                <p:oleObj name="think-cell Slide" r:id="rId15" imgW="425" imgH="425" progId="TCLayout.ActiveDocument.1">
                  <p:embed/>
                  <p:pic>
                    <p:nvPicPr>
                      <p:cNvPr id="8" name="think-cell data - do not delete" hidden="1">
                        <a:extLst>
                          <a:ext uri="{FF2B5EF4-FFF2-40B4-BE49-F238E27FC236}">
                            <a16:creationId xmlns:a16="http://schemas.microsoft.com/office/drawing/2014/main" id="{B916B1F2-1200-D85B-CA45-CAA1831619C3}"/>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Marcador de título 1">
            <a:extLst>
              <a:ext uri="{FF2B5EF4-FFF2-40B4-BE49-F238E27FC236}">
                <a16:creationId xmlns:a16="http://schemas.microsoft.com/office/drawing/2014/main" id="{648C51F7-C9A5-2149-907F-8F9A29F62381}"/>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278A53-4844-C047-9A99-BF2C2CDC801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E72F1B0-6E57-2242-97F4-6E6DB351151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372528AE-560C-384C-AA93-9DC6CCD4F11F}" type="datetimeFigureOut">
              <a:rPr lang="es-CO" smtClean="0"/>
              <a:t>1/05/2024</a:t>
            </a:fld>
            <a:endParaRPr lang="es-CO"/>
          </a:p>
        </p:txBody>
      </p:sp>
      <p:sp>
        <p:nvSpPr>
          <p:cNvPr id="5" name="Marcador de pie de página 4">
            <a:extLst>
              <a:ext uri="{FF2B5EF4-FFF2-40B4-BE49-F238E27FC236}">
                <a16:creationId xmlns:a16="http://schemas.microsoft.com/office/drawing/2014/main" id="{51AC5C0E-25EC-4642-B10C-5DACDCD7AC7C}"/>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9D8D31A-F385-8A44-B0B4-8BC674E07B8D}"/>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s-CO" smtClean="0"/>
              <a:t>‹#›</a:t>
            </a:fld>
            <a:endParaRPr lang="es-CO"/>
          </a:p>
        </p:txBody>
      </p:sp>
    </p:spTree>
    <p:extLst>
      <p:ext uri="{BB962C8B-B14F-4D97-AF65-F5344CB8AC3E}">
        <p14:creationId xmlns:p14="http://schemas.microsoft.com/office/powerpoint/2010/main" val="186506134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CO"/>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6F373AC-2FCA-EE8D-2C35-E54A20A9F9BA}"/>
              </a:ext>
            </a:extLst>
          </p:cNvPr>
          <p:cNvGraphicFramePr>
            <a:graphicFrameLocks noChangeAspect="1"/>
          </p:cNvGraphicFramePr>
          <p:nvPr userDrawn="1">
            <p:custDataLst>
              <p:tags r:id="rId13"/>
            </p:custDataLst>
            <p:extLst>
              <p:ext uri="{D42A27DB-BD31-4B8C-83A1-F6EECF244321}">
                <p14:modId xmlns:p14="http://schemas.microsoft.com/office/powerpoint/2010/main" val="471034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25" imgH="425" progId="TCLayout.ActiveDocument.1">
                  <p:embed/>
                </p:oleObj>
              </mc:Choice>
              <mc:Fallback>
                <p:oleObj name="think-cell Slide" r:id="rId14" imgW="425" imgH="425" progId="TCLayout.ActiveDocument.1">
                  <p:embed/>
                  <p:pic>
                    <p:nvPicPr>
                      <p:cNvPr id="8" name="think-cell data - do not delete" hidden="1">
                        <a:extLst>
                          <a:ext uri="{FF2B5EF4-FFF2-40B4-BE49-F238E27FC236}">
                            <a16:creationId xmlns:a16="http://schemas.microsoft.com/office/drawing/2014/main" id="{D6F373AC-2FCA-EE8D-2C35-E54A20A9F9BA}"/>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Marcador de título 1">
            <a:extLst>
              <a:ext uri="{FF2B5EF4-FFF2-40B4-BE49-F238E27FC236}">
                <a16:creationId xmlns:a16="http://schemas.microsoft.com/office/drawing/2014/main" id="{648C51F7-C9A5-2149-907F-8F9A29F62381}"/>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278A53-4844-C047-9A99-BF2C2CDC801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E72F1B0-6E57-2242-97F4-6E6DB351151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372528AE-560C-384C-AA93-9DC6CCD4F11F}" type="datetimeFigureOut">
              <a:rPr lang="es-CO" smtClean="0"/>
              <a:t>1/05/2024</a:t>
            </a:fld>
            <a:endParaRPr lang="es-CO" dirty="0"/>
          </a:p>
        </p:txBody>
      </p:sp>
      <p:sp>
        <p:nvSpPr>
          <p:cNvPr id="5" name="Marcador de pie de página 4">
            <a:extLst>
              <a:ext uri="{FF2B5EF4-FFF2-40B4-BE49-F238E27FC236}">
                <a16:creationId xmlns:a16="http://schemas.microsoft.com/office/drawing/2014/main" id="{51AC5C0E-25EC-4642-B10C-5DACDCD7AC7C}"/>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99D8D31A-F385-8A44-B0B4-8BC674E07B8D}"/>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EDFC8D2-9917-E840-9438-EC5B634D023D}" type="slidenum">
              <a:rPr lang="es-CO" smtClean="0"/>
              <a:t>‹#›</a:t>
            </a:fld>
            <a:endParaRPr lang="es-CO" dirty="0"/>
          </a:p>
        </p:txBody>
      </p:sp>
    </p:spTree>
    <p:extLst>
      <p:ext uri="{BB962C8B-B14F-4D97-AF65-F5344CB8AC3E}">
        <p14:creationId xmlns:p14="http://schemas.microsoft.com/office/powerpoint/2010/main" val="199315721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CO"/>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hemeOverride" Target="../theme/themeOverride5.xml"/><Relationship Id="rId5" Type="http://schemas.openxmlformats.org/officeDocument/2006/relationships/image" Target="../media/image12.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5.xml"/><Relationship Id="rId1" Type="http://schemas.openxmlformats.org/officeDocument/2006/relationships/themeOverride" Target="../theme/themeOverride6.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6.xml"/><Relationship Id="rId1" Type="http://schemas.openxmlformats.org/officeDocument/2006/relationships/themeOverride" Target="../theme/themeOverride7.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7.xml"/><Relationship Id="rId1" Type="http://schemas.openxmlformats.org/officeDocument/2006/relationships/themeOverride" Target="../theme/themeOverride8.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8.xml"/><Relationship Id="rId1" Type="http://schemas.openxmlformats.org/officeDocument/2006/relationships/themeOverride" Target="../theme/themeOverride9.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tags" Target="../tags/tag9.xml"/><Relationship Id="rId1" Type="http://schemas.openxmlformats.org/officeDocument/2006/relationships/themeOverride" Target="../theme/themeOverride10.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tags" Target="../tags/tag10.xml"/><Relationship Id="rId1" Type="http://schemas.openxmlformats.org/officeDocument/2006/relationships/themeOverride" Target="../theme/themeOverride11.x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tags" Target="../tags/tag11.xml"/><Relationship Id="rId1" Type="http://schemas.openxmlformats.org/officeDocument/2006/relationships/themeOverride" Target="../theme/themeOverride12.x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tags" Target="../tags/tag12.xml"/><Relationship Id="rId1" Type="http://schemas.openxmlformats.org/officeDocument/2006/relationships/themeOverride" Target="../theme/themeOverride13.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tags" Target="../tags/tag13.xml"/><Relationship Id="rId1" Type="http://schemas.openxmlformats.org/officeDocument/2006/relationships/themeOverride" Target="../theme/themeOverride14.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14.xml"/><Relationship Id="rId1" Type="http://schemas.openxmlformats.org/officeDocument/2006/relationships/themeOverride" Target="../theme/themeOverride15.x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tags" Target="../tags/tag15.xml"/><Relationship Id="rId1" Type="http://schemas.openxmlformats.org/officeDocument/2006/relationships/themeOverride" Target="../theme/themeOverride16.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tags" Target="../tags/tag16.xml"/><Relationship Id="rId1" Type="http://schemas.openxmlformats.org/officeDocument/2006/relationships/themeOverride" Target="../theme/themeOverride17.x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tags" Target="../tags/tag17.xml"/><Relationship Id="rId1" Type="http://schemas.openxmlformats.org/officeDocument/2006/relationships/themeOverride" Target="../theme/themeOverride18.x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18.xml"/><Relationship Id="rId1" Type="http://schemas.openxmlformats.org/officeDocument/2006/relationships/themeOverride" Target="../theme/themeOverride19.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emf"/><Relationship Id="rId2" Type="http://schemas.openxmlformats.org/officeDocument/2006/relationships/tags" Target="../tags/tag19.xml"/><Relationship Id="rId1" Type="http://schemas.openxmlformats.org/officeDocument/2006/relationships/themeOverride" Target="../theme/themeOverride20.xml"/><Relationship Id="rId6" Type="http://schemas.openxmlformats.org/officeDocument/2006/relationships/oleObject" Target="../embeddings/oleObject18.bin"/><Relationship Id="rId5" Type="http://schemas.openxmlformats.org/officeDocument/2006/relationships/image" Target="../media/image5.jpg"/><Relationship Id="rId4"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hemeOverride" Target="../theme/themeOverride21.xml"/><Relationship Id="rId5" Type="http://schemas.openxmlformats.org/officeDocument/2006/relationships/image" Target="../media/image28.png"/><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hemeOverride" Target="../theme/themeOverride22.xml"/><Relationship Id="rId5" Type="http://schemas.openxmlformats.org/officeDocument/2006/relationships/image" Target="../media/image29.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video" Target="../media/media1.mp4"/><Relationship Id="rId7" Type="http://schemas.openxmlformats.org/officeDocument/2006/relationships/image" Target="../media/image1.emf"/><Relationship Id="rId2" Type="http://schemas.microsoft.com/office/2007/relationships/media" Target="../media/media1.mp4"/><Relationship Id="rId1" Type="http://schemas.openxmlformats.org/officeDocument/2006/relationships/tags" Target="../tags/tag22.xml"/><Relationship Id="rId6" Type="http://schemas.openxmlformats.org/officeDocument/2006/relationships/oleObject" Target="../embeddings/oleObject21.bin"/><Relationship Id="rId5" Type="http://schemas.openxmlformats.org/officeDocument/2006/relationships/notesSlide" Target="../notesSlides/notesSlide14.xml"/><Relationship Id="rId4"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hemeOverride" Target="../theme/themeOverride23.xml"/><Relationship Id="rId5" Type="http://schemas.openxmlformats.org/officeDocument/2006/relationships/image" Target="../media/image31.png"/><Relationship Id="rId4" Type="http://schemas.openxmlformats.org/officeDocument/2006/relationships/image" Target="../media/image5.jp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hemeOverride" Target="../theme/themeOverride24.xml"/><Relationship Id="rId5" Type="http://schemas.openxmlformats.org/officeDocument/2006/relationships/image" Target="../media/image32.gif"/><Relationship Id="rId4" Type="http://schemas.openxmlformats.org/officeDocument/2006/relationships/image" Target="../media/image5.jp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hemeOverride" Target="../theme/themeOverride25.xml"/><Relationship Id="rId5" Type="http://schemas.openxmlformats.org/officeDocument/2006/relationships/image" Target="../media/image33.png"/><Relationship Id="rId4" Type="http://schemas.openxmlformats.org/officeDocument/2006/relationships/image" Target="../media/image5.jp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hemeOverride" Target="../theme/themeOverride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image" Target="../media/image5.jp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hemeOverride" Target="../theme/themeOverride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hemeOverride" Target="../theme/themeOverride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jp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8.png"/><Relationship Id="rId2" Type="http://schemas.openxmlformats.org/officeDocument/2006/relationships/slideLayout" Target="../slideLayouts/slideLayout5.xml"/><Relationship Id="rId1" Type="http://schemas.openxmlformats.org/officeDocument/2006/relationships/themeOverride" Target="../theme/themeOverride2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jp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hemeOverride" Target="../theme/themeOverride3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notesSlide" Target="../notesSlides/notesSlide3.xml"/><Relationship Id="rId7" Type="http://schemas.openxmlformats.org/officeDocument/2006/relationships/diagramQuickStyle" Target="../diagrams/quickStyl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Layout" Target="../diagrams/layout2.xml"/><Relationship Id="rId11" Type="http://schemas.openxmlformats.org/officeDocument/2006/relationships/image" Target="../media/image7.png"/><Relationship Id="rId5" Type="http://schemas.openxmlformats.org/officeDocument/2006/relationships/diagramData" Target="../diagrams/data2.xml"/><Relationship Id="rId10" Type="http://schemas.openxmlformats.org/officeDocument/2006/relationships/image" Target="../media/image6.png"/><Relationship Id="rId4" Type="http://schemas.openxmlformats.org/officeDocument/2006/relationships/image" Target="../media/image5.jpg"/><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4.xml"/><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hemeOverride" Target="../theme/themeOverride3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jpg"/><Relationship Id="rId9"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25.xml"/><Relationship Id="rId7" Type="http://schemas.openxmlformats.org/officeDocument/2006/relationships/image" Target="../media/image40.png"/><Relationship Id="rId2" Type="http://schemas.openxmlformats.org/officeDocument/2006/relationships/slideLayout" Target="../slideLayouts/slideLayout5.xml"/><Relationship Id="rId1" Type="http://schemas.openxmlformats.org/officeDocument/2006/relationships/themeOverride" Target="../theme/themeOverride3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4.png"/><Relationship Id="rId4" Type="http://schemas.openxmlformats.org/officeDocument/2006/relationships/image" Target="../media/image5.jpg"/><Relationship Id="rId9"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hemeOverride" Target="../theme/themeOverride3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hemeOverride" Target="../theme/themeOverride3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hemeOverride" Target="../theme/themeOverride3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5.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image" Target="../media/image5.jp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51.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hemeOverride" Target="../theme/themeOverride36.xml"/><Relationship Id="rId5" Type="http://schemas.openxmlformats.org/officeDocument/2006/relationships/image" Target="../media/image52.png"/><Relationship Id="rId4" Type="http://schemas.openxmlformats.org/officeDocument/2006/relationships/image" Target="../media/image5.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hemeOverride" Target="../theme/themeOverride37.xml"/><Relationship Id="rId5" Type="http://schemas.openxmlformats.org/officeDocument/2006/relationships/image" Target="../media/image53.png"/><Relationship Id="rId4" Type="http://schemas.openxmlformats.org/officeDocument/2006/relationships/image" Target="../media/image5.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54.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jp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8.jpeg"/><Relationship Id="rId5" Type="http://schemas.openxmlformats.org/officeDocument/2006/relationships/diagramLayout" Target="../diagrams/layout3.xml"/><Relationship Id="rId10" Type="http://schemas.openxmlformats.org/officeDocument/2006/relationships/image" Target="../media/image7.png"/><Relationship Id="rId4" Type="http://schemas.openxmlformats.org/officeDocument/2006/relationships/diagramData" Target="../diagrams/data3.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tags" Target="../tags/tag27.xml"/><Relationship Id="rId1" Type="http://schemas.openxmlformats.org/officeDocument/2006/relationships/themeOverride" Target="../theme/themeOverride38.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image" Target="../media/image5.jp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jpeg"/><Relationship Id="rId2" Type="http://schemas.openxmlformats.org/officeDocument/2006/relationships/tags" Target="../tags/tag28.xml"/><Relationship Id="rId1" Type="http://schemas.openxmlformats.org/officeDocument/2006/relationships/themeOverride" Target="../theme/themeOverride39.x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image" Target="../media/image5.jpg"/></Relationships>
</file>

<file path=ppt/slides/_rels/slide52.xml.rels><?xml version="1.0" encoding="UTF-8" standalone="yes"?>
<Relationships xmlns="http://schemas.openxmlformats.org/package/2006/relationships"><Relationship Id="rId8" Type="http://schemas.openxmlformats.org/officeDocument/2006/relationships/image" Target="../media/image57.gif"/><Relationship Id="rId3" Type="http://schemas.openxmlformats.org/officeDocument/2006/relationships/slideLayout" Target="../slideLayouts/slideLayout2.xml"/><Relationship Id="rId7" Type="http://schemas.openxmlformats.org/officeDocument/2006/relationships/image" Target="../media/image56.png"/><Relationship Id="rId2" Type="http://schemas.openxmlformats.org/officeDocument/2006/relationships/tags" Target="../tags/tag29.xml"/><Relationship Id="rId1" Type="http://schemas.openxmlformats.org/officeDocument/2006/relationships/themeOverride" Target="../theme/themeOverride40.x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image" Target="../media/image5.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hemeOverride" Target="../theme/themeOverride41.xml"/><Relationship Id="rId5" Type="http://schemas.openxmlformats.org/officeDocument/2006/relationships/image" Target="../media/image58.png"/><Relationship Id="rId4" Type="http://schemas.openxmlformats.org/officeDocument/2006/relationships/image" Target="../media/image5.jp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1.png"/><Relationship Id="rId2" Type="http://schemas.openxmlformats.org/officeDocument/2006/relationships/slideLayout" Target="../slideLayouts/slideLayout5.xml"/><Relationship Id="rId1" Type="http://schemas.openxmlformats.org/officeDocument/2006/relationships/themeOverride" Target="../theme/themeOverride4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jpg"/></Relationships>
</file>

<file path=ppt/slides/_rels/slide5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5.xml"/><Relationship Id="rId7" Type="http://schemas.openxmlformats.org/officeDocument/2006/relationships/image" Target="../media/image1.emf"/><Relationship Id="rId2" Type="http://schemas.openxmlformats.org/officeDocument/2006/relationships/tags" Target="../tags/tag30.xml"/><Relationship Id="rId1" Type="http://schemas.openxmlformats.org/officeDocument/2006/relationships/themeOverride" Target="../theme/themeOverride43.xml"/><Relationship Id="rId6" Type="http://schemas.openxmlformats.org/officeDocument/2006/relationships/oleObject" Target="../embeddings/oleObject29.bin"/><Relationship Id="rId5" Type="http://schemas.openxmlformats.org/officeDocument/2006/relationships/image" Target="../media/image5.jpg"/><Relationship Id="rId4" Type="http://schemas.openxmlformats.org/officeDocument/2006/relationships/notesSlide" Target="../notesSlides/notesSlide36.xml"/><Relationship Id="rId9" Type="http://schemas.openxmlformats.org/officeDocument/2006/relationships/image" Target="../media/image63.png"/></Relationships>
</file>

<file path=ppt/slides/_rels/slide5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5.xml"/><Relationship Id="rId7" Type="http://schemas.openxmlformats.org/officeDocument/2006/relationships/image" Target="../media/image1.emf"/><Relationship Id="rId2" Type="http://schemas.openxmlformats.org/officeDocument/2006/relationships/tags" Target="../tags/tag31.xml"/><Relationship Id="rId1" Type="http://schemas.openxmlformats.org/officeDocument/2006/relationships/themeOverride" Target="../theme/themeOverride44.xml"/><Relationship Id="rId6" Type="http://schemas.openxmlformats.org/officeDocument/2006/relationships/oleObject" Target="../embeddings/oleObject30.bin"/><Relationship Id="rId11" Type="http://schemas.openxmlformats.org/officeDocument/2006/relationships/image" Target="../media/image65.png"/><Relationship Id="rId5" Type="http://schemas.openxmlformats.org/officeDocument/2006/relationships/image" Target="../media/image5.jpg"/><Relationship Id="rId10" Type="http://schemas.openxmlformats.org/officeDocument/2006/relationships/image" Target="../media/image64.png"/><Relationship Id="rId4" Type="http://schemas.openxmlformats.org/officeDocument/2006/relationships/notesSlide" Target="../notesSlides/notesSlide37.xml"/><Relationship Id="rId9" Type="http://schemas.openxmlformats.org/officeDocument/2006/relationships/image" Target="../media/image63.png"/></Relationships>
</file>

<file path=ppt/slides/_rels/slide5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5.xml"/><Relationship Id="rId7" Type="http://schemas.openxmlformats.org/officeDocument/2006/relationships/image" Target="../media/image1.emf"/><Relationship Id="rId2" Type="http://schemas.openxmlformats.org/officeDocument/2006/relationships/tags" Target="../tags/tag32.xml"/><Relationship Id="rId1" Type="http://schemas.openxmlformats.org/officeDocument/2006/relationships/themeOverride" Target="../theme/themeOverride45.xml"/><Relationship Id="rId6" Type="http://schemas.openxmlformats.org/officeDocument/2006/relationships/oleObject" Target="../embeddings/oleObject31.bin"/><Relationship Id="rId5" Type="http://schemas.openxmlformats.org/officeDocument/2006/relationships/image" Target="../media/image5.jpg"/><Relationship Id="rId10" Type="http://schemas.openxmlformats.org/officeDocument/2006/relationships/image" Target="../media/image68.png"/><Relationship Id="rId4" Type="http://schemas.openxmlformats.org/officeDocument/2006/relationships/notesSlide" Target="../notesSlides/notesSlide38.xml"/><Relationship Id="rId9" Type="http://schemas.openxmlformats.org/officeDocument/2006/relationships/image" Target="../media/image67.png"/></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5.xml"/><Relationship Id="rId7" Type="http://schemas.openxmlformats.org/officeDocument/2006/relationships/image" Target="../media/image1.emf"/><Relationship Id="rId2" Type="http://schemas.openxmlformats.org/officeDocument/2006/relationships/tags" Target="../tags/tag33.xml"/><Relationship Id="rId1" Type="http://schemas.openxmlformats.org/officeDocument/2006/relationships/themeOverride" Target="../theme/themeOverride46.xml"/><Relationship Id="rId6" Type="http://schemas.openxmlformats.org/officeDocument/2006/relationships/oleObject" Target="../embeddings/oleObject32.bin"/><Relationship Id="rId5" Type="http://schemas.openxmlformats.org/officeDocument/2006/relationships/image" Target="../media/image5.jpg"/><Relationship Id="rId4"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emf"/><Relationship Id="rId2" Type="http://schemas.openxmlformats.org/officeDocument/2006/relationships/tags" Target="../tags/tag34.xml"/><Relationship Id="rId1" Type="http://schemas.openxmlformats.org/officeDocument/2006/relationships/themeOverride" Target="../theme/themeOverride47.xml"/><Relationship Id="rId6" Type="http://schemas.openxmlformats.org/officeDocument/2006/relationships/oleObject" Target="../embeddings/oleObject33.bin"/><Relationship Id="rId5" Type="http://schemas.openxmlformats.org/officeDocument/2006/relationships/image" Target="../media/image5.jpg"/><Relationship Id="rId4" Type="http://schemas.openxmlformats.org/officeDocument/2006/relationships/notesSlide" Target="../notesSlides/notesSlide4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hemeOverride" Target="../theme/themeOverride2.xml"/><Relationship Id="rId5" Type="http://schemas.openxmlformats.org/officeDocument/2006/relationships/image" Target="../media/image9.pn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emf"/><Relationship Id="rId2" Type="http://schemas.openxmlformats.org/officeDocument/2006/relationships/tags" Target="../tags/tag35.xml"/><Relationship Id="rId1" Type="http://schemas.openxmlformats.org/officeDocument/2006/relationships/themeOverride" Target="../theme/themeOverride48.xml"/><Relationship Id="rId6" Type="http://schemas.openxmlformats.org/officeDocument/2006/relationships/oleObject" Target="../embeddings/oleObject34.bin"/><Relationship Id="rId5" Type="http://schemas.openxmlformats.org/officeDocument/2006/relationships/image" Target="../media/image5.jpg"/><Relationship Id="rId4" Type="http://schemas.openxmlformats.org/officeDocument/2006/relationships/notesSlide" Target="../notesSlides/notesSlide41.xml"/></Relationships>
</file>

<file path=ppt/slides/_rels/slide61.xml.rels><?xml version="1.0" encoding="UTF-8" standalone="yes"?>
<Relationships xmlns="http://schemas.openxmlformats.org/package/2006/relationships"><Relationship Id="rId8" Type="http://schemas.openxmlformats.org/officeDocument/2006/relationships/image" Target="../media/image70.gif"/><Relationship Id="rId3" Type="http://schemas.openxmlformats.org/officeDocument/2006/relationships/slideLayout" Target="../slideLayouts/slideLayout5.xml"/><Relationship Id="rId7" Type="http://schemas.openxmlformats.org/officeDocument/2006/relationships/image" Target="../media/image1.emf"/><Relationship Id="rId2" Type="http://schemas.openxmlformats.org/officeDocument/2006/relationships/tags" Target="../tags/tag36.xml"/><Relationship Id="rId1" Type="http://schemas.openxmlformats.org/officeDocument/2006/relationships/themeOverride" Target="../theme/themeOverride49.xml"/><Relationship Id="rId6" Type="http://schemas.openxmlformats.org/officeDocument/2006/relationships/oleObject" Target="../embeddings/oleObject35.bin"/><Relationship Id="rId5" Type="http://schemas.openxmlformats.org/officeDocument/2006/relationships/image" Target="../media/image5.jpg"/><Relationship Id="rId4" Type="http://schemas.openxmlformats.org/officeDocument/2006/relationships/notesSlide" Target="../notesSlides/notesSlide4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71.png"/><Relationship Id="rId2" Type="http://schemas.openxmlformats.org/officeDocument/2006/relationships/tags" Target="../tags/tag37.xml"/><Relationship Id="rId1" Type="http://schemas.openxmlformats.org/officeDocument/2006/relationships/themeOverride" Target="../theme/themeOverride50.xml"/><Relationship Id="rId6" Type="http://schemas.openxmlformats.org/officeDocument/2006/relationships/image" Target="../media/image1.emf"/><Relationship Id="rId5" Type="http://schemas.openxmlformats.org/officeDocument/2006/relationships/oleObject" Target="../embeddings/oleObject36.bin"/><Relationship Id="rId4" Type="http://schemas.openxmlformats.org/officeDocument/2006/relationships/image" Target="../media/image5.jpg"/></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3.xml"/><Relationship Id="rId6" Type="http://schemas.openxmlformats.org/officeDocument/2006/relationships/image" Target="../media/image10.png"/><Relationship Id="rId5" Type="http://schemas.openxmlformats.org/officeDocument/2006/relationships/hyperlink" Target="https://www.alexanderthamm.com/es/blog/data-security-los-fundamentos-mas-importantes-en-el-tema-de-la-seguridad-de-datos/" TargetMode="Externa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hemeOverride" Target="../theme/themeOverride4.xml"/><Relationship Id="rId5" Type="http://schemas.openxmlformats.org/officeDocument/2006/relationships/image" Target="../media/image11.jpe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2948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6"/>
        <p:cNvGrpSpPr/>
        <p:nvPr/>
      </p:nvGrpSpPr>
      <p:grpSpPr>
        <a:xfrm>
          <a:off x="0" y="0"/>
          <a:ext cx="0" cy="0"/>
          <a:chOff x="0" y="0"/>
          <a:chExt cx="0" cy="0"/>
        </a:xfrm>
      </p:grpSpPr>
      <p:sp>
        <p:nvSpPr>
          <p:cNvPr id="107" name="Google Shape;107;g1eb7df298ce_1_53"/>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109" name="Google Shape;109;g1eb7df298ce_1_53"/>
          <p:cNvSpPr txBox="1"/>
          <p:nvPr/>
        </p:nvSpPr>
        <p:spPr>
          <a:xfrm>
            <a:off x="1676400" y="3117337"/>
            <a:ext cx="11284200" cy="9218750"/>
          </a:xfrm>
          <a:prstGeom prst="rect">
            <a:avLst/>
          </a:prstGeom>
          <a:noFill/>
          <a:ln>
            <a:noFill/>
          </a:ln>
        </p:spPr>
        <p:txBody>
          <a:bodyPr spcFirstLastPara="1" wrap="square" lIns="182850" tIns="91400" rIns="182850" bIns="91400" anchor="ctr" anchorCtr="0">
            <a:noAutofit/>
          </a:bodyPr>
          <a:lstStyle/>
          <a:p>
            <a:pPr marL="177800">
              <a:spcBef>
                <a:spcPts val="2000"/>
              </a:spcBef>
              <a:buClr>
                <a:schemeClr val="dk1"/>
              </a:buClr>
              <a:buSzPts val="2200"/>
            </a:pPr>
            <a:r>
              <a:rPr lang="es-CO" sz="3600" dirty="0">
                <a:solidFill>
                  <a:schemeClr val="dk1"/>
                </a:solidFill>
                <a:highlight>
                  <a:srgbClr val="FFFFFF"/>
                </a:highlight>
                <a:latin typeface="Lato"/>
                <a:ea typeface="Lato"/>
                <a:cs typeface="Lato"/>
                <a:sym typeface="Lato"/>
              </a:rPr>
              <a:t>El </a:t>
            </a:r>
            <a:r>
              <a:rPr lang="es-CO" sz="3600" dirty="0" err="1">
                <a:solidFill>
                  <a:schemeClr val="dk1"/>
                </a:solidFill>
                <a:highlight>
                  <a:srgbClr val="FFFFFF"/>
                </a:highlight>
                <a:latin typeface="Lato"/>
                <a:ea typeface="Lato"/>
                <a:cs typeface="Lato"/>
                <a:sym typeface="Lato"/>
              </a:rPr>
              <a:t>PCA</a:t>
            </a:r>
            <a:r>
              <a:rPr lang="es-CO" sz="3600" dirty="0">
                <a:solidFill>
                  <a:schemeClr val="dk1"/>
                </a:solidFill>
                <a:highlight>
                  <a:srgbClr val="FFFFFF"/>
                </a:highlight>
                <a:latin typeface="Lato"/>
                <a:ea typeface="Lato"/>
                <a:cs typeface="Lato"/>
                <a:sym typeface="Lato"/>
              </a:rPr>
              <a:t> (Análisis de Componentes Principales) busca solucionar este problema de dimensionalidad: </a:t>
            </a:r>
          </a:p>
          <a:p>
            <a:pPr marL="914400" indent="-736600">
              <a:spcBef>
                <a:spcPts val="2000"/>
              </a:spcBef>
              <a:buClr>
                <a:schemeClr val="dk1"/>
              </a:buClr>
              <a:buSzPts val="2200"/>
              <a:buFont typeface="Lato"/>
              <a:buChar char="●"/>
            </a:pPr>
            <a:r>
              <a:rPr lang="es-CO" sz="3600" dirty="0">
                <a:solidFill>
                  <a:schemeClr val="dk1"/>
                </a:solidFill>
                <a:highlight>
                  <a:srgbClr val="FFFFFF"/>
                </a:highlight>
                <a:latin typeface="Lato"/>
                <a:ea typeface="Lato"/>
                <a:cs typeface="Lato"/>
                <a:sym typeface="Lato"/>
              </a:rPr>
              <a:t>Procedimiento estadístico que intenta "resumir" la variabilidad de las variables y hacer proyecciones en espacios de dimensión más baja</a:t>
            </a:r>
          </a:p>
          <a:p>
            <a:pPr marL="914400" indent="-736600">
              <a:spcBef>
                <a:spcPts val="2000"/>
              </a:spcBef>
              <a:buClr>
                <a:schemeClr val="dk1"/>
              </a:buClr>
              <a:buSzPts val="2200"/>
              <a:buFont typeface="Lato"/>
              <a:buChar char="●"/>
            </a:pPr>
            <a:r>
              <a:rPr lang="es-CO" sz="3600" dirty="0">
                <a:solidFill>
                  <a:schemeClr val="dk1"/>
                </a:solidFill>
                <a:highlight>
                  <a:srgbClr val="FFFFFF"/>
                </a:highlight>
                <a:latin typeface="Lato"/>
                <a:ea typeface="Lato"/>
                <a:cs typeface="Lato"/>
                <a:sym typeface="Lato"/>
              </a:rPr>
              <a:t>Explota las correlaciones entre variables y reduce las dimensiones a un conjunto de "índices". Así:</a:t>
            </a:r>
          </a:p>
          <a:p>
            <a:pPr marL="1371600" lvl="1" indent="-736600">
              <a:spcBef>
                <a:spcPts val="2000"/>
              </a:spcBef>
              <a:buClr>
                <a:schemeClr val="dk1"/>
              </a:buClr>
              <a:buSzPts val="2200"/>
              <a:buFont typeface="Lato"/>
              <a:buChar char="●"/>
            </a:pPr>
            <a:r>
              <a:rPr lang="es-CO" sz="3600" dirty="0">
                <a:solidFill>
                  <a:schemeClr val="dk1"/>
                </a:solidFill>
                <a:highlight>
                  <a:srgbClr val="FFFFFF"/>
                </a:highlight>
                <a:latin typeface="Lato"/>
                <a:ea typeface="Lato"/>
                <a:cs typeface="Lato"/>
                <a:sym typeface="Lato"/>
              </a:rPr>
              <a:t>La dimensionalidad del problema se puede reducir</a:t>
            </a:r>
          </a:p>
          <a:p>
            <a:pPr marL="1371600" lvl="1" indent="-736600">
              <a:spcBef>
                <a:spcPts val="2000"/>
              </a:spcBef>
              <a:buClr>
                <a:schemeClr val="dk1"/>
              </a:buClr>
              <a:buSzPts val="2200"/>
              <a:buFont typeface="Lato"/>
              <a:buChar char="●"/>
            </a:pPr>
            <a:r>
              <a:rPr lang="es-CO" sz="3600" dirty="0">
                <a:solidFill>
                  <a:schemeClr val="dk1"/>
                </a:solidFill>
                <a:highlight>
                  <a:srgbClr val="FFFFFF"/>
                </a:highlight>
                <a:latin typeface="Lato"/>
                <a:ea typeface="Lato"/>
                <a:cs typeface="Lato"/>
                <a:sym typeface="Lato"/>
              </a:rPr>
              <a:t>Podemos caracterizar anomalías (</a:t>
            </a:r>
            <a:r>
              <a:rPr lang="es-CO" sz="3600" dirty="0" err="1">
                <a:solidFill>
                  <a:schemeClr val="dk1"/>
                </a:solidFill>
                <a:highlight>
                  <a:srgbClr val="FFFFFF"/>
                </a:highlight>
                <a:latin typeface="Lato"/>
                <a:ea typeface="Lato"/>
                <a:cs typeface="Lato"/>
                <a:sym typeface="Lato"/>
              </a:rPr>
              <a:t>outliers</a:t>
            </a:r>
            <a:r>
              <a:rPr lang="es-CO" sz="3600" dirty="0">
                <a:solidFill>
                  <a:schemeClr val="dk1"/>
                </a:solidFill>
                <a:highlight>
                  <a:srgbClr val="FFFFFF"/>
                </a:highlight>
                <a:latin typeface="Lato"/>
                <a:ea typeface="Lato"/>
                <a:cs typeface="Lato"/>
                <a:sym typeface="Lato"/>
              </a:rPr>
              <a:t>)</a:t>
            </a:r>
          </a:p>
          <a:p>
            <a:pPr marL="1371600" lvl="1" indent="-736600">
              <a:spcBef>
                <a:spcPts val="2000"/>
              </a:spcBef>
              <a:buClr>
                <a:schemeClr val="dk1"/>
              </a:buClr>
              <a:buSzPts val="2200"/>
              <a:buFont typeface="Lato"/>
              <a:buChar char="●"/>
            </a:pPr>
            <a:endParaRPr lang="es-CO" sz="3600" dirty="0">
              <a:solidFill>
                <a:schemeClr val="dk1"/>
              </a:solidFill>
              <a:highlight>
                <a:srgbClr val="FFFFFF"/>
              </a:highlight>
              <a:latin typeface="Lato"/>
              <a:ea typeface="Lato"/>
              <a:cs typeface="Lato"/>
              <a:sym typeface="Lato"/>
            </a:endParaRPr>
          </a:p>
        </p:txBody>
      </p:sp>
      <p:sp>
        <p:nvSpPr>
          <p:cNvPr id="2" name="„Poner una cita aqui“">
            <a:extLst>
              <a:ext uri="{FF2B5EF4-FFF2-40B4-BE49-F238E27FC236}">
                <a16:creationId xmlns:a16="http://schemas.microsoft.com/office/drawing/2014/main" id="{F3E4F9A0-0B3D-E1E9-1B0A-604F5690928E}"/>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err="1">
                <a:solidFill>
                  <a:srgbClr val="000000"/>
                </a:solidFill>
                <a:latin typeface="Lato"/>
                <a:ea typeface="Helvetica Light"/>
                <a:cs typeface="Helvetica Light"/>
                <a:sym typeface="Helvetica Light"/>
              </a:rPr>
              <a:t>PCA</a:t>
            </a:r>
            <a:r>
              <a:rPr lang="es-CO" sz="7200" b="1" dirty="0">
                <a:solidFill>
                  <a:srgbClr val="000000"/>
                </a:solidFill>
                <a:latin typeface="Lato"/>
                <a:ea typeface="Helvetica Light"/>
                <a:cs typeface="Helvetica Light"/>
                <a:sym typeface="Helvetica Light"/>
              </a:rPr>
              <a:t> (Principal </a:t>
            </a:r>
            <a:r>
              <a:rPr lang="es-CO" sz="7200" b="1" dirty="0" err="1">
                <a:solidFill>
                  <a:srgbClr val="000000"/>
                </a:solidFill>
                <a:latin typeface="Lato"/>
                <a:ea typeface="Helvetica Light"/>
                <a:cs typeface="Helvetica Light"/>
                <a:sym typeface="Helvetica Light"/>
              </a:rPr>
              <a:t>Component</a:t>
            </a:r>
            <a:r>
              <a:rPr lang="es-CO" sz="7200" b="1" dirty="0">
                <a:solidFill>
                  <a:srgbClr val="000000"/>
                </a:solidFill>
                <a:latin typeface="Lato"/>
                <a:ea typeface="Helvetica Light"/>
                <a:cs typeface="Helvetica Light"/>
                <a:sym typeface="Helvetica Light"/>
              </a:rPr>
              <a:t> </a:t>
            </a:r>
            <a:r>
              <a:rPr lang="es-CO" sz="7200" b="1" dirty="0" err="1">
                <a:solidFill>
                  <a:srgbClr val="000000"/>
                </a:solidFill>
                <a:latin typeface="Lato"/>
                <a:ea typeface="Helvetica Light"/>
                <a:cs typeface="Helvetica Light"/>
                <a:sym typeface="Helvetica Light"/>
              </a:rPr>
              <a:t>Analysis</a:t>
            </a:r>
            <a:r>
              <a:rPr lang="es-CO" sz="7200" b="1" dirty="0">
                <a:solidFill>
                  <a:srgbClr val="000000"/>
                </a:solidFill>
                <a:latin typeface="Lato"/>
                <a:ea typeface="Helvetica Light"/>
                <a:cs typeface="Helvetica Light"/>
                <a:sym typeface="Helvetica Light"/>
              </a:rPr>
              <a:t>) (91') </a:t>
            </a:r>
            <a:endParaRPr lang="es-CO" sz="7200" b="1" dirty="0">
              <a:solidFill>
                <a:srgbClr val="000000"/>
              </a:solidFill>
              <a:latin typeface="Lato" panose="020F0502020204030203" pitchFamily="34" charset="0"/>
              <a:ea typeface="Helvetica Light"/>
              <a:cs typeface="Helvetica Light"/>
              <a:sym typeface="Helvetica Light"/>
            </a:endParaRPr>
          </a:p>
        </p:txBody>
      </p:sp>
      <p:pic>
        <p:nvPicPr>
          <p:cNvPr id="2050" name="Picture 2" descr="PCA - Principal Component Analysis">
            <a:extLst>
              <a:ext uri="{FF2B5EF4-FFF2-40B4-BE49-F238E27FC236}">
                <a16:creationId xmlns:a16="http://schemas.microsoft.com/office/drawing/2014/main" id="{DE17FA7C-2700-264F-A962-467126F426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0600" y="5129213"/>
            <a:ext cx="10798625" cy="428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61077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709BCFA-6219-BB5A-ACAB-A0E60F2AC169}"/>
              </a:ext>
            </a:extLst>
          </p:cNvPr>
          <p:cNvGraphicFramePr>
            <a:graphicFrameLocks noChangeAspect="1"/>
          </p:cNvGraphicFramePr>
          <p:nvPr>
            <p:custDataLst>
              <p:tags r:id="rId2"/>
            </p:custDataLst>
            <p:extLst>
              <p:ext uri="{D42A27DB-BD31-4B8C-83A1-F6EECF244321}">
                <p14:modId xmlns:p14="http://schemas.microsoft.com/office/powerpoint/2010/main" val="4194571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6" name="think-cell data - do not delete" hidden="1">
                        <a:extLst>
                          <a:ext uri="{FF2B5EF4-FFF2-40B4-BE49-F238E27FC236}">
                            <a16:creationId xmlns:a16="http://schemas.microsoft.com/office/drawing/2014/main" id="{D709BCFA-6219-BB5A-ACAB-A0E60F2AC16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7" name="Imagen 6">
            <a:extLst>
              <a:ext uri="{FF2B5EF4-FFF2-40B4-BE49-F238E27FC236}">
                <a16:creationId xmlns:a16="http://schemas.microsoft.com/office/drawing/2014/main" id="{8B45670C-FCB9-3FAF-12D8-4DCAC3F187B8}"/>
              </a:ext>
            </a:extLst>
          </p:cNvPr>
          <p:cNvPicPr>
            <a:picLocks noChangeAspect="1"/>
          </p:cNvPicPr>
          <p:nvPr/>
        </p:nvPicPr>
        <p:blipFill>
          <a:blip r:embed="rId7"/>
          <a:stretch>
            <a:fillRect/>
          </a:stretch>
        </p:blipFill>
        <p:spPr>
          <a:xfrm>
            <a:off x="4905117" y="3826774"/>
            <a:ext cx="10497066" cy="8495046"/>
          </a:xfrm>
          <a:prstGeom prst="rect">
            <a:avLst/>
          </a:prstGeom>
        </p:spPr>
      </p:pic>
      <p:sp>
        <p:nvSpPr>
          <p:cNvPr id="3" name="„Poner una cita aqui“">
            <a:extLst>
              <a:ext uri="{FF2B5EF4-FFF2-40B4-BE49-F238E27FC236}">
                <a16:creationId xmlns:a16="http://schemas.microsoft.com/office/drawing/2014/main" id="{9E50BC40-9B65-BF52-CD56-DFC0D81F3DBC}"/>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Veamos un ejemplo</a:t>
            </a:r>
            <a:endParaRPr lang="es-CO" sz="7200" b="1" dirty="0">
              <a:solidFill>
                <a:srgbClr val="000000"/>
              </a:solidFill>
              <a:latin typeface="Lato" panose="020F0502020204030203" pitchFamily="34" charset="0"/>
              <a:ea typeface="Helvetica Light"/>
              <a:cs typeface="Helvetica Light"/>
              <a:sym typeface="Helvetica Light"/>
            </a:endParaRPr>
          </a:p>
        </p:txBody>
      </p:sp>
      <p:sp>
        <p:nvSpPr>
          <p:cNvPr id="8" name="TextBox 7">
            <a:extLst>
              <a:ext uri="{FF2B5EF4-FFF2-40B4-BE49-F238E27FC236}">
                <a16:creationId xmlns:a16="http://schemas.microsoft.com/office/drawing/2014/main" id="{1566C7CD-5970-F8CA-3DC1-37BA9644AFF8}"/>
              </a:ext>
            </a:extLst>
          </p:cNvPr>
          <p:cNvSpPr txBox="1"/>
          <p:nvPr/>
        </p:nvSpPr>
        <p:spPr>
          <a:xfrm>
            <a:off x="16821150" y="9829800"/>
            <a:ext cx="5962650" cy="646331"/>
          </a:xfrm>
          <a:prstGeom prst="rect">
            <a:avLst/>
          </a:prstGeom>
          <a:noFill/>
        </p:spPr>
        <p:txBody>
          <a:bodyPr wrap="square" rtlCol="0">
            <a:spAutoFit/>
          </a:bodyPr>
          <a:lstStyle/>
          <a:p>
            <a:r>
              <a:rPr lang="en-US" dirty="0" err="1"/>
              <a:t>Tomado</a:t>
            </a:r>
            <a:r>
              <a:rPr lang="en-US" dirty="0"/>
              <a:t> de https://www.youtube.com/watch?v=FgakZw6K1QQ</a:t>
            </a:r>
          </a:p>
        </p:txBody>
      </p:sp>
    </p:spTree>
    <p:extLst>
      <p:ext uri="{BB962C8B-B14F-4D97-AF65-F5344CB8AC3E}">
        <p14:creationId xmlns:p14="http://schemas.microsoft.com/office/powerpoint/2010/main" val="3990761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826509E-DA42-4215-DC5A-F89A5DFF6707}"/>
              </a:ext>
            </a:extLst>
          </p:cNvPr>
          <p:cNvGraphicFramePr>
            <a:graphicFrameLocks noChangeAspect="1"/>
          </p:cNvGraphicFramePr>
          <p:nvPr>
            <p:custDataLst>
              <p:tags r:id="rId2"/>
            </p:custDataLst>
            <p:extLst>
              <p:ext uri="{D42A27DB-BD31-4B8C-83A1-F6EECF244321}">
                <p14:modId xmlns:p14="http://schemas.microsoft.com/office/powerpoint/2010/main" val="5738286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8" name="think-cell data - do not delete" hidden="1">
                        <a:extLst>
                          <a:ext uri="{FF2B5EF4-FFF2-40B4-BE49-F238E27FC236}">
                            <a16:creationId xmlns:a16="http://schemas.microsoft.com/office/drawing/2014/main" id="{C826509E-DA42-4215-DC5A-F89A5DFF67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D04F2DC4-47A4-E357-0079-A19C107B670D}"/>
              </a:ext>
            </a:extLst>
          </p:cNvPr>
          <p:cNvPicPr>
            <a:picLocks noChangeAspect="1"/>
          </p:cNvPicPr>
          <p:nvPr/>
        </p:nvPicPr>
        <p:blipFill>
          <a:blip r:embed="rId7"/>
          <a:stretch>
            <a:fillRect/>
          </a:stretch>
        </p:blipFill>
        <p:spPr>
          <a:xfrm>
            <a:off x="3561411" y="5318315"/>
            <a:ext cx="7982890" cy="6433802"/>
          </a:xfrm>
          <a:prstGeom prst="rect">
            <a:avLst/>
          </a:prstGeom>
        </p:spPr>
      </p:pic>
      <p:pic>
        <p:nvPicPr>
          <p:cNvPr id="5" name="Imagen 4">
            <a:extLst>
              <a:ext uri="{FF2B5EF4-FFF2-40B4-BE49-F238E27FC236}">
                <a16:creationId xmlns:a16="http://schemas.microsoft.com/office/drawing/2014/main" id="{FEBCCA9A-A0AE-52B8-E116-4C618DB2E459}"/>
              </a:ext>
            </a:extLst>
          </p:cNvPr>
          <p:cNvPicPr>
            <a:picLocks noChangeAspect="1"/>
          </p:cNvPicPr>
          <p:nvPr/>
        </p:nvPicPr>
        <p:blipFill>
          <a:blip r:embed="rId8"/>
          <a:stretch>
            <a:fillRect/>
          </a:stretch>
        </p:blipFill>
        <p:spPr>
          <a:xfrm>
            <a:off x="12839704" y="5318314"/>
            <a:ext cx="8344420" cy="6752956"/>
          </a:xfrm>
          <a:prstGeom prst="rect">
            <a:avLst/>
          </a:prstGeom>
        </p:spPr>
      </p:pic>
      <p:sp>
        <p:nvSpPr>
          <p:cNvPr id="3" name="„Poner una cita aqui“">
            <a:extLst>
              <a:ext uri="{FF2B5EF4-FFF2-40B4-BE49-F238E27FC236}">
                <a16:creationId xmlns:a16="http://schemas.microsoft.com/office/drawing/2014/main" id="{417B9F69-CDC3-2FA1-D7D1-46735D3DF0CA}"/>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Veamos un ejemplo</a:t>
            </a:r>
            <a:endParaRPr lang="es-CO" sz="7200" b="1" dirty="0">
              <a:solidFill>
                <a:srgbClr val="000000"/>
              </a:solidFill>
              <a:latin typeface="Lato" panose="020F0502020204030203" pitchFamily="34" charset="0"/>
              <a:ea typeface="Helvetica Light"/>
              <a:cs typeface="Helvetica Light"/>
              <a:sym typeface="Helvetica Light"/>
            </a:endParaRPr>
          </a:p>
        </p:txBody>
      </p:sp>
    </p:spTree>
    <p:extLst>
      <p:ext uri="{BB962C8B-B14F-4D97-AF65-F5344CB8AC3E}">
        <p14:creationId xmlns:p14="http://schemas.microsoft.com/office/powerpoint/2010/main" val="3438164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EC43C1B-4113-702B-78A8-3336202295DC}"/>
              </a:ext>
            </a:extLst>
          </p:cNvPr>
          <p:cNvGraphicFramePr>
            <a:graphicFrameLocks noChangeAspect="1"/>
          </p:cNvGraphicFramePr>
          <p:nvPr>
            <p:custDataLst>
              <p:tags r:id="rId2"/>
            </p:custDataLst>
            <p:extLst>
              <p:ext uri="{D42A27DB-BD31-4B8C-83A1-F6EECF244321}">
                <p14:modId xmlns:p14="http://schemas.microsoft.com/office/powerpoint/2010/main" val="42551526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9" name="think-cell data - do not delete" hidden="1">
                        <a:extLst>
                          <a:ext uri="{FF2B5EF4-FFF2-40B4-BE49-F238E27FC236}">
                            <a16:creationId xmlns:a16="http://schemas.microsoft.com/office/drawing/2014/main" id="{7EC43C1B-4113-702B-78A8-3336202295D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D04F2DC4-47A4-E357-0079-A19C107B670D}"/>
              </a:ext>
            </a:extLst>
          </p:cNvPr>
          <p:cNvPicPr>
            <a:picLocks noChangeAspect="1"/>
          </p:cNvPicPr>
          <p:nvPr/>
        </p:nvPicPr>
        <p:blipFill>
          <a:blip r:embed="rId7"/>
          <a:stretch>
            <a:fillRect/>
          </a:stretch>
        </p:blipFill>
        <p:spPr>
          <a:xfrm>
            <a:off x="3561411" y="5318315"/>
            <a:ext cx="7982890" cy="6433802"/>
          </a:xfrm>
          <a:prstGeom prst="rect">
            <a:avLst/>
          </a:prstGeom>
        </p:spPr>
      </p:pic>
      <p:pic>
        <p:nvPicPr>
          <p:cNvPr id="5" name="Imagen 4">
            <a:extLst>
              <a:ext uri="{FF2B5EF4-FFF2-40B4-BE49-F238E27FC236}">
                <a16:creationId xmlns:a16="http://schemas.microsoft.com/office/drawing/2014/main" id="{FEBCCA9A-A0AE-52B8-E116-4C618DB2E459}"/>
              </a:ext>
            </a:extLst>
          </p:cNvPr>
          <p:cNvPicPr>
            <a:picLocks noChangeAspect="1"/>
          </p:cNvPicPr>
          <p:nvPr/>
        </p:nvPicPr>
        <p:blipFill>
          <a:blip r:embed="rId8"/>
          <a:stretch>
            <a:fillRect/>
          </a:stretch>
        </p:blipFill>
        <p:spPr>
          <a:xfrm>
            <a:off x="12839704" y="5318314"/>
            <a:ext cx="8344420" cy="6752956"/>
          </a:xfrm>
          <a:prstGeom prst="rect">
            <a:avLst/>
          </a:prstGeom>
        </p:spPr>
      </p:pic>
      <p:sp>
        <p:nvSpPr>
          <p:cNvPr id="3" name="Rectángulo 2">
            <a:extLst>
              <a:ext uri="{FF2B5EF4-FFF2-40B4-BE49-F238E27FC236}">
                <a16:creationId xmlns:a16="http://schemas.microsoft.com/office/drawing/2014/main" id="{11CFB984-719B-EB57-3A70-B86243723BE0}"/>
              </a:ext>
            </a:extLst>
          </p:cNvPr>
          <p:cNvSpPr/>
          <p:nvPr/>
        </p:nvSpPr>
        <p:spPr>
          <a:xfrm>
            <a:off x="5143500" y="8763001"/>
            <a:ext cx="1676400" cy="1885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600"/>
          </a:p>
        </p:txBody>
      </p:sp>
      <p:sp>
        <p:nvSpPr>
          <p:cNvPr id="6" name="Rectángulo 5">
            <a:extLst>
              <a:ext uri="{FF2B5EF4-FFF2-40B4-BE49-F238E27FC236}">
                <a16:creationId xmlns:a16="http://schemas.microsoft.com/office/drawing/2014/main" id="{30647A31-62D6-F1F0-C715-1BEA1F351FBC}"/>
              </a:ext>
            </a:extLst>
          </p:cNvPr>
          <p:cNvSpPr/>
          <p:nvPr/>
        </p:nvSpPr>
        <p:spPr>
          <a:xfrm>
            <a:off x="17602200" y="6877051"/>
            <a:ext cx="3429000" cy="2533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600"/>
          </a:p>
        </p:txBody>
      </p:sp>
      <p:sp>
        <p:nvSpPr>
          <p:cNvPr id="10" name="„Poner una cita aqui“">
            <a:extLst>
              <a:ext uri="{FF2B5EF4-FFF2-40B4-BE49-F238E27FC236}">
                <a16:creationId xmlns:a16="http://schemas.microsoft.com/office/drawing/2014/main" id="{B2190706-3AF5-79A4-F3C0-17CD2DA0A830}"/>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Veamos un ejemplo</a:t>
            </a:r>
            <a:endParaRPr lang="es-CO" sz="7200" b="1" dirty="0">
              <a:solidFill>
                <a:srgbClr val="000000"/>
              </a:solidFill>
              <a:latin typeface="Lato" panose="020F0502020204030203" pitchFamily="34" charset="0"/>
              <a:ea typeface="Helvetica Light"/>
              <a:cs typeface="Helvetica Light"/>
              <a:sym typeface="Helvetica Light"/>
            </a:endParaRPr>
          </a:p>
        </p:txBody>
      </p:sp>
    </p:spTree>
    <p:extLst>
      <p:ext uri="{BB962C8B-B14F-4D97-AF65-F5344CB8AC3E}">
        <p14:creationId xmlns:p14="http://schemas.microsoft.com/office/powerpoint/2010/main" val="971934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C9288604-1CD8-C83E-3AC0-78FFD481F788}"/>
              </a:ext>
            </a:extLst>
          </p:cNvPr>
          <p:cNvGraphicFramePr>
            <a:graphicFrameLocks noChangeAspect="1"/>
          </p:cNvGraphicFramePr>
          <p:nvPr>
            <p:custDataLst>
              <p:tags r:id="rId2"/>
            </p:custDataLst>
            <p:extLst>
              <p:ext uri="{D42A27DB-BD31-4B8C-83A1-F6EECF244321}">
                <p14:modId xmlns:p14="http://schemas.microsoft.com/office/powerpoint/2010/main" val="2586750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11" name="think-cell data - do not delete" hidden="1">
                        <a:extLst>
                          <a:ext uri="{FF2B5EF4-FFF2-40B4-BE49-F238E27FC236}">
                            <a16:creationId xmlns:a16="http://schemas.microsoft.com/office/drawing/2014/main" id="{C9288604-1CD8-C83E-3AC0-78FFD481F7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D04F2DC4-47A4-E357-0079-A19C107B670D}"/>
              </a:ext>
            </a:extLst>
          </p:cNvPr>
          <p:cNvPicPr>
            <a:picLocks noChangeAspect="1"/>
          </p:cNvPicPr>
          <p:nvPr/>
        </p:nvPicPr>
        <p:blipFill>
          <a:blip r:embed="rId7"/>
          <a:stretch>
            <a:fillRect/>
          </a:stretch>
        </p:blipFill>
        <p:spPr>
          <a:xfrm>
            <a:off x="3561411" y="5318315"/>
            <a:ext cx="7982890" cy="6433802"/>
          </a:xfrm>
          <a:prstGeom prst="rect">
            <a:avLst/>
          </a:prstGeom>
        </p:spPr>
      </p:pic>
      <p:pic>
        <p:nvPicPr>
          <p:cNvPr id="5" name="Imagen 4">
            <a:extLst>
              <a:ext uri="{FF2B5EF4-FFF2-40B4-BE49-F238E27FC236}">
                <a16:creationId xmlns:a16="http://schemas.microsoft.com/office/drawing/2014/main" id="{FEBCCA9A-A0AE-52B8-E116-4C618DB2E459}"/>
              </a:ext>
            </a:extLst>
          </p:cNvPr>
          <p:cNvPicPr>
            <a:picLocks noChangeAspect="1"/>
          </p:cNvPicPr>
          <p:nvPr/>
        </p:nvPicPr>
        <p:blipFill>
          <a:blip r:embed="rId8"/>
          <a:stretch>
            <a:fillRect/>
          </a:stretch>
        </p:blipFill>
        <p:spPr>
          <a:xfrm>
            <a:off x="12839704" y="5318314"/>
            <a:ext cx="8344420" cy="6752956"/>
          </a:xfrm>
          <a:prstGeom prst="rect">
            <a:avLst/>
          </a:prstGeom>
        </p:spPr>
      </p:pic>
      <p:sp>
        <p:nvSpPr>
          <p:cNvPr id="3" name="Rectángulo 2">
            <a:extLst>
              <a:ext uri="{FF2B5EF4-FFF2-40B4-BE49-F238E27FC236}">
                <a16:creationId xmlns:a16="http://schemas.microsoft.com/office/drawing/2014/main" id="{11CFB984-719B-EB57-3A70-B86243723BE0}"/>
              </a:ext>
            </a:extLst>
          </p:cNvPr>
          <p:cNvSpPr/>
          <p:nvPr/>
        </p:nvSpPr>
        <p:spPr>
          <a:xfrm>
            <a:off x="5143500" y="8763001"/>
            <a:ext cx="1676400" cy="1885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600"/>
          </a:p>
        </p:txBody>
      </p:sp>
      <p:sp>
        <p:nvSpPr>
          <p:cNvPr id="6" name="Rectángulo 5">
            <a:extLst>
              <a:ext uri="{FF2B5EF4-FFF2-40B4-BE49-F238E27FC236}">
                <a16:creationId xmlns:a16="http://schemas.microsoft.com/office/drawing/2014/main" id="{30647A31-62D6-F1F0-C715-1BEA1F351FBC}"/>
              </a:ext>
            </a:extLst>
          </p:cNvPr>
          <p:cNvSpPr/>
          <p:nvPr/>
        </p:nvSpPr>
        <p:spPr>
          <a:xfrm>
            <a:off x="17602200" y="6877051"/>
            <a:ext cx="3429000" cy="2533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600"/>
          </a:p>
        </p:txBody>
      </p:sp>
      <p:sp>
        <p:nvSpPr>
          <p:cNvPr id="7" name="Rectángulo 6">
            <a:extLst>
              <a:ext uri="{FF2B5EF4-FFF2-40B4-BE49-F238E27FC236}">
                <a16:creationId xmlns:a16="http://schemas.microsoft.com/office/drawing/2014/main" id="{98B2E54F-9BC9-44E0-0908-F0890D70E513}"/>
              </a:ext>
            </a:extLst>
          </p:cNvPr>
          <p:cNvSpPr/>
          <p:nvPr/>
        </p:nvSpPr>
        <p:spPr>
          <a:xfrm>
            <a:off x="14154149" y="6877051"/>
            <a:ext cx="3295126" cy="253365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600"/>
          </a:p>
        </p:txBody>
      </p:sp>
      <p:sp>
        <p:nvSpPr>
          <p:cNvPr id="8" name="Rectángulo 7">
            <a:extLst>
              <a:ext uri="{FF2B5EF4-FFF2-40B4-BE49-F238E27FC236}">
                <a16:creationId xmlns:a16="http://schemas.microsoft.com/office/drawing/2014/main" id="{C12D1813-4A6A-25CA-E8BD-42F235D2002C}"/>
              </a:ext>
            </a:extLst>
          </p:cNvPr>
          <p:cNvSpPr/>
          <p:nvPr/>
        </p:nvSpPr>
        <p:spPr>
          <a:xfrm>
            <a:off x="8763001" y="7172326"/>
            <a:ext cx="2666470" cy="223837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600"/>
          </a:p>
        </p:txBody>
      </p:sp>
      <p:sp>
        <p:nvSpPr>
          <p:cNvPr id="12" name="„Poner una cita aqui“">
            <a:extLst>
              <a:ext uri="{FF2B5EF4-FFF2-40B4-BE49-F238E27FC236}">
                <a16:creationId xmlns:a16="http://schemas.microsoft.com/office/drawing/2014/main" id="{AC066278-58F9-1CCB-8387-A2DEC7277F1F}"/>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Veamos un ejemplo</a:t>
            </a:r>
            <a:endParaRPr lang="es-CO" sz="7200" b="1" dirty="0">
              <a:solidFill>
                <a:srgbClr val="000000"/>
              </a:solidFill>
              <a:latin typeface="Lato" panose="020F0502020204030203" pitchFamily="34" charset="0"/>
              <a:ea typeface="Helvetica Light"/>
              <a:cs typeface="Helvetica Light"/>
              <a:sym typeface="Helvetica Light"/>
            </a:endParaRPr>
          </a:p>
        </p:txBody>
      </p:sp>
    </p:spTree>
    <p:extLst>
      <p:ext uri="{BB962C8B-B14F-4D97-AF65-F5344CB8AC3E}">
        <p14:creationId xmlns:p14="http://schemas.microsoft.com/office/powerpoint/2010/main" val="226591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9B7E6A-3E77-890F-89E5-FB8BB67243C4}"/>
              </a:ext>
            </a:extLst>
          </p:cNvPr>
          <p:cNvGraphicFramePr>
            <a:graphicFrameLocks noChangeAspect="1"/>
          </p:cNvGraphicFramePr>
          <p:nvPr>
            <p:custDataLst>
              <p:tags r:id="rId2"/>
            </p:custDataLst>
            <p:extLst>
              <p:ext uri="{D42A27DB-BD31-4B8C-83A1-F6EECF244321}">
                <p14:modId xmlns:p14="http://schemas.microsoft.com/office/powerpoint/2010/main" val="2009327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5" name="think-cell data - do not delete" hidden="1">
                        <a:extLst>
                          <a:ext uri="{FF2B5EF4-FFF2-40B4-BE49-F238E27FC236}">
                            <a16:creationId xmlns:a16="http://schemas.microsoft.com/office/drawing/2014/main" id="{219B7E6A-3E77-890F-89E5-FB8BB67243C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 name="Imagen 9">
            <a:extLst>
              <a:ext uri="{FF2B5EF4-FFF2-40B4-BE49-F238E27FC236}">
                <a16:creationId xmlns:a16="http://schemas.microsoft.com/office/drawing/2014/main" id="{EDC7334D-8AA1-6EC5-3840-F91A1A5527E7}"/>
              </a:ext>
            </a:extLst>
          </p:cNvPr>
          <p:cNvPicPr>
            <a:picLocks noChangeAspect="1"/>
          </p:cNvPicPr>
          <p:nvPr/>
        </p:nvPicPr>
        <p:blipFill>
          <a:blip r:embed="rId7"/>
          <a:stretch>
            <a:fillRect/>
          </a:stretch>
        </p:blipFill>
        <p:spPr>
          <a:xfrm>
            <a:off x="6309965" y="4953483"/>
            <a:ext cx="11764070" cy="7409966"/>
          </a:xfrm>
          <a:prstGeom prst="rect">
            <a:avLst/>
          </a:prstGeom>
        </p:spPr>
      </p:pic>
      <p:sp>
        <p:nvSpPr>
          <p:cNvPr id="6" name="„Poner una cita aqui“">
            <a:extLst>
              <a:ext uri="{FF2B5EF4-FFF2-40B4-BE49-F238E27FC236}">
                <a16:creationId xmlns:a16="http://schemas.microsoft.com/office/drawing/2014/main" id="{57CFE730-F317-FE7F-5C72-6BFF6E440CAE}"/>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Veamos un ejemplo</a:t>
            </a:r>
            <a:endParaRPr lang="es-CO" sz="7200" b="1" dirty="0">
              <a:solidFill>
                <a:srgbClr val="000000"/>
              </a:solidFill>
              <a:latin typeface="Lato" panose="020F0502020204030203" pitchFamily="34" charset="0"/>
              <a:ea typeface="Helvetica Light"/>
              <a:cs typeface="Helvetica Light"/>
              <a:sym typeface="Helvetica Light"/>
            </a:endParaRPr>
          </a:p>
        </p:txBody>
      </p:sp>
    </p:spTree>
    <p:extLst>
      <p:ext uri="{BB962C8B-B14F-4D97-AF65-F5344CB8AC3E}">
        <p14:creationId xmlns:p14="http://schemas.microsoft.com/office/powerpoint/2010/main" val="212832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9F7113D-40E0-1ABD-4440-3DA6B21FEE51}"/>
              </a:ext>
            </a:extLst>
          </p:cNvPr>
          <p:cNvGraphicFramePr>
            <a:graphicFrameLocks noChangeAspect="1"/>
          </p:cNvGraphicFramePr>
          <p:nvPr>
            <p:custDataLst>
              <p:tags r:id="rId2"/>
            </p:custDataLst>
            <p:extLst>
              <p:ext uri="{D42A27DB-BD31-4B8C-83A1-F6EECF244321}">
                <p14:modId xmlns:p14="http://schemas.microsoft.com/office/powerpoint/2010/main" val="36313488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5" name="think-cell data - do not delete" hidden="1">
                        <a:extLst>
                          <a:ext uri="{FF2B5EF4-FFF2-40B4-BE49-F238E27FC236}">
                            <a16:creationId xmlns:a16="http://schemas.microsoft.com/office/drawing/2014/main" id="{09F7113D-40E0-1ABD-4440-3DA6B21FEE5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9BF8C2F6-9D62-7EBB-F148-B20BE937B465}"/>
              </a:ext>
            </a:extLst>
          </p:cNvPr>
          <p:cNvPicPr>
            <a:picLocks noChangeAspect="1"/>
          </p:cNvPicPr>
          <p:nvPr/>
        </p:nvPicPr>
        <p:blipFill>
          <a:blip r:embed="rId7"/>
          <a:stretch>
            <a:fillRect/>
          </a:stretch>
        </p:blipFill>
        <p:spPr>
          <a:xfrm>
            <a:off x="6190622" y="4953483"/>
            <a:ext cx="12002756" cy="7409966"/>
          </a:xfrm>
          <a:prstGeom prst="rect">
            <a:avLst/>
          </a:prstGeom>
        </p:spPr>
      </p:pic>
      <p:sp>
        <p:nvSpPr>
          <p:cNvPr id="3" name="„Poner una cita aqui“">
            <a:extLst>
              <a:ext uri="{FF2B5EF4-FFF2-40B4-BE49-F238E27FC236}">
                <a16:creationId xmlns:a16="http://schemas.microsoft.com/office/drawing/2014/main" id="{1351F97C-5B06-FE42-3A0D-2C251A4D6185}"/>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Veamos un ejemplo</a:t>
            </a:r>
            <a:endParaRPr lang="es-CO" sz="7200" b="1" dirty="0">
              <a:solidFill>
                <a:srgbClr val="000000"/>
              </a:solidFill>
              <a:latin typeface="Lato" panose="020F0502020204030203" pitchFamily="34" charset="0"/>
              <a:ea typeface="Helvetica Light"/>
              <a:cs typeface="Helvetica Light"/>
              <a:sym typeface="Helvetica Light"/>
            </a:endParaRPr>
          </a:p>
        </p:txBody>
      </p:sp>
    </p:spTree>
    <p:extLst>
      <p:ext uri="{BB962C8B-B14F-4D97-AF65-F5344CB8AC3E}">
        <p14:creationId xmlns:p14="http://schemas.microsoft.com/office/powerpoint/2010/main" val="4120771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6554A2D-C64A-68B2-5DAC-4C3F9949A7A1}"/>
              </a:ext>
            </a:extLst>
          </p:cNvPr>
          <p:cNvGraphicFramePr>
            <a:graphicFrameLocks noChangeAspect="1"/>
          </p:cNvGraphicFramePr>
          <p:nvPr>
            <p:custDataLst>
              <p:tags r:id="rId2"/>
            </p:custDataLst>
            <p:extLst>
              <p:ext uri="{D42A27DB-BD31-4B8C-83A1-F6EECF244321}">
                <p14:modId xmlns:p14="http://schemas.microsoft.com/office/powerpoint/2010/main" val="2932653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F6554A2D-C64A-68B2-5DAC-4C3F9949A7A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02707534-7C53-AC8F-0AAC-BBACD7D46508}"/>
              </a:ext>
            </a:extLst>
          </p:cNvPr>
          <p:cNvPicPr>
            <a:picLocks noChangeAspect="1"/>
          </p:cNvPicPr>
          <p:nvPr/>
        </p:nvPicPr>
        <p:blipFill>
          <a:blip r:embed="rId7"/>
          <a:stretch>
            <a:fillRect/>
          </a:stretch>
        </p:blipFill>
        <p:spPr>
          <a:xfrm>
            <a:off x="6085205" y="5316104"/>
            <a:ext cx="12213590" cy="7076424"/>
          </a:xfrm>
          <a:prstGeom prst="rect">
            <a:avLst/>
          </a:prstGeom>
        </p:spPr>
      </p:pic>
      <p:sp>
        <p:nvSpPr>
          <p:cNvPr id="3" name="„Poner una cita aqui“">
            <a:extLst>
              <a:ext uri="{FF2B5EF4-FFF2-40B4-BE49-F238E27FC236}">
                <a16:creationId xmlns:a16="http://schemas.microsoft.com/office/drawing/2014/main" id="{164A99F0-F320-5A85-7154-1E45FD20E32D}"/>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Ejemplo (</a:t>
            </a:r>
            <a:r>
              <a:rPr lang="es-CO" sz="7200" b="1" dirty="0" err="1">
                <a:solidFill>
                  <a:srgbClr val="000000"/>
                </a:solidFill>
                <a:latin typeface="Lato"/>
                <a:ea typeface="Helvetica Light"/>
                <a:cs typeface="Helvetica Light"/>
                <a:sym typeface="Helvetica Light"/>
              </a:rPr>
              <a:t>cont</a:t>
            </a:r>
            <a:r>
              <a:rPr lang="es-CO" sz="7200" b="1" dirty="0">
                <a:solidFill>
                  <a:srgbClr val="000000"/>
                </a:solidFill>
                <a:latin typeface="Lato"/>
                <a:ea typeface="Helvetica Light"/>
                <a:cs typeface="Helvetica Light"/>
                <a:sym typeface="Helvetica Light"/>
              </a:rPr>
              <a:t>)</a:t>
            </a:r>
            <a:endParaRPr lang="es-CO" sz="7200" b="1" dirty="0">
              <a:solidFill>
                <a:srgbClr val="000000"/>
              </a:solidFill>
              <a:latin typeface="Lato" panose="020F0502020204030203" pitchFamily="34" charset="0"/>
              <a:ea typeface="Helvetica Light"/>
              <a:cs typeface="Helvetica Light"/>
              <a:sym typeface="Helvetica Light"/>
            </a:endParaRPr>
          </a:p>
        </p:txBody>
      </p:sp>
    </p:spTree>
    <p:extLst>
      <p:ext uri="{BB962C8B-B14F-4D97-AF65-F5344CB8AC3E}">
        <p14:creationId xmlns:p14="http://schemas.microsoft.com/office/powerpoint/2010/main" val="4063617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2A3715-19D2-54EB-F77C-C2A80F904596}"/>
              </a:ext>
            </a:extLst>
          </p:cNvPr>
          <p:cNvGraphicFramePr>
            <a:graphicFrameLocks noChangeAspect="1"/>
          </p:cNvGraphicFramePr>
          <p:nvPr>
            <p:custDataLst>
              <p:tags r:id="rId2"/>
            </p:custDataLst>
            <p:extLst>
              <p:ext uri="{D42A27DB-BD31-4B8C-83A1-F6EECF244321}">
                <p14:modId xmlns:p14="http://schemas.microsoft.com/office/powerpoint/2010/main" val="1204345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352A3715-19D2-54EB-F77C-C2A80F90459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FBEB6B40-9282-D732-5E9D-AA3CED12327E}"/>
              </a:ext>
            </a:extLst>
          </p:cNvPr>
          <p:cNvPicPr>
            <a:picLocks noChangeAspect="1"/>
          </p:cNvPicPr>
          <p:nvPr/>
        </p:nvPicPr>
        <p:blipFill>
          <a:blip r:embed="rId7"/>
          <a:stretch>
            <a:fillRect/>
          </a:stretch>
        </p:blipFill>
        <p:spPr>
          <a:xfrm>
            <a:off x="5522495" y="5153472"/>
            <a:ext cx="13339010" cy="6949976"/>
          </a:xfrm>
          <a:prstGeom prst="rect">
            <a:avLst/>
          </a:prstGeom>
        </p:spPr>
      </p:pic>
      <p:sp>
        <p:nvSpPr>
          <p:cNvPr id="3" name="„Poner una cita aqui“">
            <a:extLst>
              <a:ext uri="{FF2B5EF4-FFF2-40B4-BE49-F238E27FC236}">
                <a16:creationId xmlns:a16="http://schemas.microsoft.com/office/drawing/2014/main" id="{81E5A1B5-3278-9D4C-4858-C50F9C61161E}"/>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Ejemplo (</a:t>
            </a:r>
            <a:r>
              <a:rPr lang="es-CO" sz="7200" b="1" dirty="0" err="1">
                <a:solidFill>
                  <a:srgbClr val="000000"/>
                </a:solidFill>
                <a:latin typeface="Lato"/>
                <a:ea typeface="Helvetica Light"/>
                <a:cs typeface="Helvetica Light"/>
                <a:sym typeface="Helvetica Light"/>
              </a:rPr>
              <a:t>cont</a:t>
            </a:r>
            <a:r>
              <a:rPr lang="es-CO" sz="7200" b="1" dirty="0">
                <a:solidFill>
                  <a:srgbClr val="000000"/>
                </a:solidFill>
                <a:latin typeface="Lato"/>
                <a:ea typeface="Helvetica Light"/>
                <a:cs typeface="Helvetica Light"/>
                <a:sym typeface="Helvetica Light"/>
              </a:rPr>
              <a:t>)</a:t>
            </a:r>
            <a:endParaRPr lang="es-CO" sz="7200" b="1" dirty="0">
              <a:solidFill>
                <a:srgbClr val="000000"/>
              </a:solidFill>
              <a:latin typeface="Lato" panose="020F0502020204030203" pitchFamily="34" charset="0"/>
              <a:ea typeface="Helvetica Light"/>
              <a:cs typeface="Helvetica Light"/>
              <a:sym typeface="Helvetica Light"/>
            </a:endParaRPr>
          </a:p>
        </p:txBody>
      </p:sp>
    </p:spTree>
    <p:extLst>
      <p:ext uri="{BB962C8B-B14F-4D97-AF65-F5344CB8AC3E}">
        <p14:creationId xmlns:p14="http://schemas.microsoft.com/office/powerpoint/2010/main" val="544150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2A3715-19D2-54EB-F77C-C2A80F90459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352A3715-19D2-54EB-F77C-C2A80F90459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FBEB6B40-9282-D732-5E9D-AA3CED12327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36889" y="5153472"/>
            <a:ext cx="12310221" cy="6949976"/>
          </a:xfrm>
          <a:prstGeom prst="rect">
            <a:avLst/>
          </a:prstGeom>
        </p:spPr>
      </p:pic>
      <p:sp>
        <p:nvSpPr>
          <p:cNvPr id="3" name="„Poner una cita aqui“">
            <a:extLst>
              <a:ext uri="{FF2B5EF4-FFF2-40B4-BE49-F238E27FC236}">
                <a16:creationId xmlns:a16="http://schemas.microsoft.com/office/drawing/2014/main" id="{81E5A1B5-3278-9D4C-4858-C50F9C61161E}"/>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Ejemplo (</a:t>
            </a:r>
            <a:r>
              <a:rPr lang="es-CO" sz="7200" b="1" dirty="0" err="1">
                <a:solidFill>
                  <a:srgbClr val="000000"/>
                </a:solidFill>
                <a:latin typeface="Lato"/>
                <a:ea typeface="Helvetica Light"/>
                <a:cs typeface="Helvetica Light"/>
                <a:sym typeface="Helvetica Light"/>
              </a:rPr>
              <a:t>cont</a:t>
            </a:r>
            <a:r>
              <a:rPr lang="es-CO" sz="7200" b="1" dirty="0">
                <a:solidFill>
                  <a:srgbClr val="000000"/>
                </a:solidFill>
                <a:latin typeface="Lato"/>
                <a:ea typeface="Helvetica Light"/>
                <a:cs typeface="Helvetica Light"/>
                <a:sym typeface="Helvetica Light"/>
              </a:rPr>
              <a:t>)</a:t>
            </a:r>
            <a:endParaRPr lang="es-CO" sz="7200" b="1" dirty="0">
              <a:solidFill>
                <a:srgbClr val="000000"/>
              </a:solidFill>
              <a:latin typeface="Lato" panose="020F0502020204030203" pitchFamily="34" charset="0"/>
              <a:ea typeface="Helvetica Light"/>
              <a:cs typeface="Helvetica Light"/>
              <a:sym typeface="Helvetica Light"/>
            </a:endParaRPr>
          </a:p>
        </p:txBody>
      </p:sp>
    </p:spTree>
    <p:extLst>
      <p:ext uri="{BB962C8B-B14F-4D97-AF65-F5344CB8AC3E}">
        <p14:creationId xmlns:p14="http://schemas.microsoft.com/office/powerpoint/2010/main" val="2658798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6740C47-DE40-EB4C-B538-F6AC89522CC9}"/>
              </a:ext>
            </a:extLst>
          </p:cNvPr>
          <p:cNvSpPr txBox="1"/>
          <p:nvPr/>
        </p:nvSpPr>
        <p:spPr>
          <a:xfrm>
            <a:off x="25655451" y="17112343"/>
            <a:ext cx="184731" cy="369332"/>
          </a:xfrm>
          <a:prstGeom prst="rect">
            <a:avLst/>
          </a:prstGeom>
          <a:noFill/>
        </p:spPr>
        <p:txBody>
          <a:bodyPr wrap="none" rtlCol="0">
            <a:spAutoFit/>
          </a:bodyPr>
          <a:lstStyle/>
          <a:p>
            <a:endParaRPr lang="es-CO"/>
          </a:p>
        </p:txBody>
      </p:sp>
      <p:sp>
        <p:nvSpPr>
          <p:cNvPr id="3" name="CuadroTexto 2">
            <a:extLst>
              <a:ext uri="{FF2B5EF4-FFF2-40B4-BE49-F238E27FC236}">
                <a16:creationId xmlns:a16="http://schemas.microsoft.com/office/drawing/2014/main" id="{68985AEC-23E6-3C4D-AB7B-14237ACD87C4}"/>
              </a:ext>
            </a:extLst>
          </p:cNvPr>
          <p:cNvSpPr txBox="1"/>
          <p:nvPr/>
        </p:nvSpPr>
        <p:spPr>
          <a:xfrm>
            <a:off x="24453669" y="17843863"/>
            <a:ext cx="184731" cy="369332"/>
          </a:xfrm>
          <a:prstGeom prst="rect">
            <a:avLst/>
          </a:prstGeom>
          <a:noFill/>
        </p:spPr>
        <p:txBody>
          <a:bodyPr wrap="none" rtlCol="0">
            <a:spAutoFit/>
          </a:bodyPr>
          <a:lstStyle/>
          <a:p>
            <a:endParaRPr lang="es-CO"/>
          </a:p>
        </p:txBody>
      </p:sp>
      <p:sp>
        <p:nvSpPr>
          <p:cNvPr id="7" name="„Poner una cita aqui“">
            <a:extLst>
              <a:ext uri="{FF2B5EF4-FFF2-40B4-BE49-F238E27FC236}">
                <a16:creationId xmlns:a16="http://schemas.microsoft.com/office/drawing/2014/main" id="{B50C8BED-4A63-4149-B8BE-338DA4BF6EE3}"/>
              </a:ext>
            </a:extLst>
          </p:cNvPr>
          <p:cNvSpPr txBox="1">
            <a:spLocks/>
          </p:cNvSpPr>
          <p:nvPr/>
        </p:nvSpPr>
        <p:spPr>
          <a:xfrm>
            <a:off x="4285669" y="2857470"/>
            <a:ext cx="9387826" cy="10269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a:latin typeface="Helvetica Light"/>
                <a:ea typeface="Helvetica Light"/>
                <a:cs typeface="Helvetica Light"/>
                <a:sym typeface="Helvetica Light"/>
              </a:defRPr>
            </a:pPr>
            <a:r>
              <a:rPr lang="es-CO" sz="7200" b="1" dirty="0">
                <a:solidFill>
                  <a:srgbClr val="000000"/>
                </a:solidFill>
                <a:latin typeface="Lato" panose="020F0502020204030203" pitchFamily="34" charset="0"/>
                <a:ea typeface="Helvetica Light"/>
                <a:cs typeface="Helvetica Light"/>
                <a:sym typeface="Helvetica Light"/>
              </a:rPr>
              <a:t>Contenido</a:t>
            </a:r>
          </a:p>
        </p:txBody>
      </p:sp>
      <p:cxnSp>
        <p:nvCxnSpPr>
          <p:cNvPr id="10" name="Conector recto 9"/>
          <p:cNvCxnSpPr/>
          <p:nvPr/>
        </p:nvCxnSpPr>
        <p:spPr>
          <a:xfrm flipH="1">
            <a:off x="3647011" y="4298484"/>
            <a:ext cx="30725" cy="7843201"/>
          </a:xfrm>
          <a:prstGeom prst="line">
            <a:avLst/>
          </a:prstGeom>
          <a:ln w="82550">
            <a:solidFill>
              <a:srgbClr val="00B0F0"/>
            </a:solidFill>
          </a:ln>
        </p:spPr>
        <p:style>
          <a:lnRef idx="3">
            <a:schemeClr val="accent2"/>
          </a:lnRef>
          <a:fillRef idx="0">
            <a:schemeClr val="accent2"/>
          </a:fillRef>
          <a:effectRef idx="2">
            <a:schemeClr val="accent2"/>
          </a:effectRef>
          <a:fontRef idx="minor">
            <a:schemeClr val="tx1"/>
          </a:fontRef>
        </p:style>
      </p:cxnSp>
      <p:sp>
        <p:nvSpPr>
          <p:cNvPr id="11" name="Elipse 10"/>
          <p:cNvSpPr/>
          <p:nvPr/>
        </p:nvSpPr>
        <p:spPr>
          <a:xfrm>
            <a:off x="3395076" y="4418639"/>
            <a:ext cx="503867" cy="501578"/>
          </a:xfrm>
          <a:prstGeom prst="ellipse">
            <a:avLst/>
          </a:prstGeom>
          <a:solidFill>
            <a:srgbClr val="FED200"/>
          </a:solidFill>
          <a:ln>
            <a:solidFill>
              <a:srgbClr val="FE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i="0" u="none" strike="noStrike" kern="1200" cap="none" spc="0" normalizeH="0" baseline="0" noProof="0" dirty="0">
              <a:ln>
                <a:noFill/>
              </a:ln>
              <a:solidFill>
                <a:schemeClr val="tx1"/>
              </a:solidFill>
              <a:effectLst/>
              <a:uLnTx/>
              <a:uFillTx/>
              <a:latin typeface="Lato" panose="020F0502020204030203" pitchFamily="34" charset="0"/>
            </a:endParaRPr>
          </a:p>
        </p:txBody>
      </p:sp>
      <p:sp>
        <p:nvSpPr>
          <p:cNvPr id="12" name="CuadroTexto 11"/>
          <p:cNvSpPr txBox="1"/>
          <p:nvPr/>
        </p:nvSpPr>
        <p:spPr>
          <a:xfrm>
            <a:off x="4257094" y="4211118"/>
            <a:ext cx="11291391" cy="830997"/>
          </a:xfrm>
          <a:prstGeom prst="rect">
            <a:avLst/>
          </a:prstGeom>
          <a:noFill/>
        </p:spPr>
        <p:txBody>
          <a:bodyPr wrap="square" lIns="91440" tIns="45720" rIns="91440" bIns="45720" rtlCol="0" anchor="t">
            <a:spAutoFit/>
          </a:bodyPr>
          <a:lstStyle/>
          <a:p>
            <a:pPr>
              <a:defRPr/>
            </a:pPr>
            <a:r>
              <a:rPr lang="es-CO" sz="4800" dirty="0" err="1">
                <a:latin typeface="Lato"/>
                <a:ea typeface="Lato"/>
                <a:cs typeface="Lato"/>
              </a:rPr>
              <a:t>Intro</a:t>
            </a:r>
            <a:r>
              <a:rPr lang="es-CO" sz="4800" dirty="0">
                <a:latin typeface="Lato"/>
                <a:ea typeface="Lato"/>
                <a:cs typeface="Lato"/>
              </a:rPr>
              <a:t> a Análisis no Supervisado</a:t>
            </a:r>
          </a:p>
        </p:txBody>
      </p:sp>
      <p:sp>
        <p:nvSpPr>
          <p:cNvPr id="13" name="CuadroTexto 12"/>
          <p:cNvSpPr txBox="1"/>
          <p:nvPr/>
        </p:nvSpPr>
        <p:spPr>
          <a:xfrm>
            <a:off x="4285668" y="7394380"/>
            <a:ext cx="12981795" cy="830997"/>
          </a:xfrm>
          <a:prstGeom prst="rect">
            <a:avLst/>
          </a:prstGeom>
          <a:noFill/>
        </p:spPr>
        <p:txBody>
          <a:bodyPr wrap="square" lIns="91440" tIns="45720" rIns="91440" bIns="45720" rtlCol="0" anchor="t">
            <a:spAutoFit/>
          </a:bodyPr>
          <a:lstStyle/>
          <a:p>
            <a:pPr algn="just">
              <a:defRPr/>
            </a:pPr>
            <a:r>
              <a:rPr lang="es-CO" sz="4800" dirty="0" err="1">
                <a:latin typeface="Lato"/>
                <a:ea typeface="Lato"/>
                <a:cs typeface="Lato"/>
              </a:rPr>
              <a:t>Clustering</a:t>
            </a:r>
            <a:r>
              <a:rPr lang="es-CO" sz="4800" dirty="0">
                <a:latin typeface="Lato"/>
                <a:ea typeface="Lato"/>
                <a:cs typeface="Lato"/>
              </a:rPr>
              <a:t> 1: K - Medias</a:t>
            </a:r>
            <a:endParaRPr lang="es-ES" dirty="0"/>
          </a:p>
        </p:txBody>
      </p:sp>
      <p:sp>
        <p:nvSpPr>
          <p:cNvPr id="14" name="CuadroTexto 13"/>
          <p:cNvSpPr txBox="1"/>
          <p:nvPr/>
        </p:nvSpPr>
        <p:spPr>
          <a:xfrm>
            <a:off x="4285668" y="5235480"/>
            <a:ext cx="11262817" cy="830997"/>
          </a:xfrm>
          <a:prstGeom prst="rect">
            <a:avLst/>
          </a:prstGeom>
          <a:noFill/>
        </p:spPr>
        <p:txBody>
          <a:bodyPr wrap="square" lIns="91440" tIns="45720" rIns="91440" bIns="45720" rtlCol="0" anchor="t">
            <a:spAutoFit/>
          </a:bodyPr>
          <a:lstStyle/>
          <a:p>
            <a:pPr>
              <a:defRPr/>
            </a:pPr>
            <a:r>
              <a:rPr lang="es-CO" sz="4800" dirty="0">
                <a:latin typeface="Lato"/>
                <a:ea typeface="Lato"/>
                <a:cs typeface="Lato"/>
              </a:rPr>
              <a:t>Maldición de la dimensionalidad</a:t>
            </a:r>
            <a:endParaRPr lang="es-ES" dirty="0"/>
          </a:p>
        </p:txBody>
      </p:sp>
      <p:sp>
        <p:nvSpPr>
          <p:cNvPr id="16" name="Elipse 15"/>
          <p:cNvSpPr/>
          <p:nvPr/>
        </p:nvSpPr>
        <p:spPr>
          <a:xfrm>
            <a:off x="3395076" y="5400190"/>
            <a:ext cx="503867" cy="501578"/>
          </a:xfrm>
          <a:prstGeom prst="ellipse">
            <a:avLst/>
          </a:prstGeom>
          <a:solidFill>
            <a:srgbClr val="FED200"/>
          </a:solidFill>
          <a:ln>
            <a:solidFill>
              <a:srgbClr val="FE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i="0" u="none" strike="noStrike" kern="1200" cap="none" spc="0" normalizeH="0" baseline="0" noProof="0">
              <a:ln>
                <a:noFill/>
              </a:ln>
              <a:solidFill>
                <a:schemeClr val="tx1"/>
              </a:solidFill>
              <a:effectLst/>
              <a:uLnTx/>
              <a:uFillTx/>
              <a:latin typeface="Lato" panose="020F0502020204030203" pitchFamily="34" charset="0"/>
            </a:endParaRPr>
          </a:p>
        </p:txBody>
      </p:sp>
      <p:sp>
        <p:nvSpPr>
          <p:cNvPr id="17" name="Elipse 16"/>
          <p:cNvSpPr/>
          <p:nvPr/>
        </p:nvSpPr>
        <p:spPr>
          <a:xfrm>
            <a:off x="3395074" y="7511981"/>
            <a:ext cx="503867" cy="501578"/>
          </a:xfrm>
          <a:prstGeom prst="ellipse">
            <a:avLst/>
          </a:prstGeom>
          <a:solidFill>
            <a:srgbClr val="FED200"/>
          </a:solidFill>
          <a:ln>
            <a:solidFill>
              <a:srgbClr val="FE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i="0" u="none" strike="noStrike" kern="1200" cap="none" spc="0" normalizeH="0" baseline="0" noProof="0">
              <a:ln>
                <a:noFill/>
              </a:ln>
              <a:solidFill>
                <a:schemeClr val="tx1"/>
              </a:solidFill>
              <a:effectLst/>
              <a:uLnTx/>
              <a:uFillTx/>
              <a:latin typeface="Lato" panose="020F0502020204030203" pitchFamily="34" charset="0"/>
            </a:endParaRPr>
          </a:p>
        </p:txBody>
      </p:sp>
      <p:sp>
        <p:nvSpPr>
          <p:cNvPr id="18" name="CuadroTexto 17"/>
          <p:cNvSpPr txBox="1"/>
          <p:nvPr/>
        </p:nvSpPr>
        <p:spPr>
          <a:xfrm>
            <a:off x="4285668" y="6314930"/>
            <a:ext cx="18786601" cy="830997"/>
          </a:xfrm>
          <a:prstGeom prst="rect">
            <a:avLst/>
          </a:prstGeom>
          <a:noFill/>
        </p:spPr>
        <p:txBody>
          <a:bodyPr wrap="square" lIns="91440" tIns="45720" rIns="91440" bIns="45720" rtlCol="0" anchor="t">
            <a:spAutoFit/>
          </a:bodyPr>
          <a:lstStyle/>
          <a:p>
            <a:pPr>
              <a:defRPr/>
            </a:pPr>
            <a:r>
              <a:rPr lang="es-CO" sz="4800" dirty="0" err="1">
                <a:latin typeface="Lato"/>
                <a:ea typeface="Lato"/>
                <a:cs typeface="Lato"/>
              </a:rPr>
              <a:t>PCA</a:t>
            </a:r>
            <a:r>
              <a:rPr lang="es-CO" sz="4800" dirty="0">
                <a:latin typeface="Lato"/>
                <a:ea typeface="Lato"/>
                <a:cs typeface="Lato"/>
              </a:rPr>
              <a:t> – Principal </a:t>
            </a:r>
            <a:r>
              <a:rPr lang="es-CO" sz="4800" dirty="0" err="1">
                <a:latin typeface="Lato"/>
                <a:ea typeface="Lato"/>
                <a:cs typeface="Lato"/>
              </a:rPr>
              <a:t>Component</a:t>
            </a:r>
            <a:r>
              <a:rPr lang="es-CO" sz="4800" dirty="0">
                <a:latin typeface="Lato"/>
                <a:ea typeface="Lato"/>
                <a:cs typeface="Lato"/>
              </a:rPr>
              <a:t> </a:t>
            </a:r>
            <a:r>
              <a:rPr lang="es-CO" sz="4800" dirty="0" err="1">
                <a:latin typeface="Lato"/>
                <a:ea typeface="Lato"/>
                <a:cs typeface="Lato"/>
              </a:rPr>
              <a:t>Analysis</a:t>
            </a:r>
            <a:endParaRPr lang="es-ES" dirty="0"/>
          </a:p>
        </p:txBody>
      </p:sp>
      <p:sp>
        <p:nvSpPr>
          <p:cNvPr id="19" name="Elipse 18"/>
          <p:cNvSpPr/>
          <p:nvPr/>
        </p:nvSpPr>
        <p:spPr>
          <a:xfrm>
            <a:off x="3395075" y="6438455"/>
            <a:ext cx="503867" cy="501578"/>
          </a:xfrm>
          <a:prstGeom prst="ellipse">
            <a:avLst/>
          </a:prstGeom>
          <a:solidFill>
            <a:srgbClr val="FED200"/>
          </a:solidFill>
          <a:ln>
            <a:solidFill>
              <a:srgbClr val="FE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i="0" u="none" strike="noStrike" kern="1200" cap="none" spc="0" normalizeH="0" baseline="0" noProof="0">
              <a:ln>
                <a:noFill/>
              </a:ln>
              <a:solidFill>
                <a:schemeClr val="tx1"/>
              </a:solidFill>
              <a:effectLst/>
              <a:uLnTx/>
              <a:uFillTx/>
              <a:latin typeface="Lato" panose="020F0502020204030203" pitchFamily="34" charset="0"/>
            </a:endParaRPr>
          </a:p>
        </p:txBody>
      </p:sp>
      <p:sp>
        <p:nvSpPr>
          <p:cNvPr id="4" name="Elipse 3">
            <a:extLst>
              <a:ext uri="{FF2B5EF4-FFF2-40B4-BE49-F238E27FC236}">
                <a16:creationId xmlns:a16="http://schemas.microsoft.com/office/drawing/2014/main" id="{51FC6A22-180C-B6D3-72B8-FAD7C7BB4CE8}"/>
              </a:ext>
            </a:extLst>
          </p:cNvPr>
          <p:cNvSpPr/>
          <p:nvPr/>
        </p:nvSpPr>
        <p:spPr>
          <a:xfrm>
            <a:off x="3410439" y="8476413"/>
            <a:ext cx="503867" cy="501578"/>
          </a:xfrm>
          <a:prstGeom prst="ellipse">
            <a:avLst/>
          </a:prstGeom>
          <a:solidFill>
            <a:srgbClr val="FED200"/>
          </a:solidFill>
          <a:ln>
            <a:solidFill>
              <a:srgbClr val="FE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i="0" u="none" strike="noStrike" kern="1200" cap="none" spc="0" normalizeH="0" baseline="0" noProof="0">
              <a:ln>
                <a:noFill/>
              </a:ln>
              <a:solidFill>
                <a:schemeClr val="tx1"/>
              </a:solidFill>
              <a:effectLst/>
              <a:uLnTx/>
              <a:uFillTx/>
              <a:latin typeface="Lato" panose="020F0502020204030203" pitchFamily="34" charset="0"/>
            </a:endParaRPr>
          </a:p>
        </p:txBody>
      </p:sp>
      <p:sp>
        <p:nvSpPr>
          <p:cNvPr id="5" name="CuadroTexto 4">
            <a:extLst>
              <a:ext uri="{FF2B5EF4-FFF2-40B4-BE49-F238E27FC236}">
                <a16:creationId xmlns:a16="http://schemas.microsoft.com/office/drawing/2014/main" id="{F31191FF-9268-C998-5FC9-88588E573153}"/>
              </a:ext>
            </a:extLst>
          </p:cNvPr>
          <p:cNvSpPr txBox="1"/>
          <p:nvPr/>
        </p:nvSpPr>
        <p:spPr>
          <a:xfrm>
            <a:off x="4257094" y="8418742"/>
            <a:ext cx="11261717" cy="830997"/>
          </a:xfrm>
          <a:prstGeom prst="rect">
            <a:avLst/>
          </a:prstGeom>
          <a:noFill/>
        </p:spPr>
        <p:txBody>
          <a:bodyPr wrap="square" lIns="91440" tIns="45720" rIns="91440" bIns="45720" rtlCol="0" anchor="t">
            <a:spAutoFit/>
          </a:bodyPr>
          <a:lstStyle/>
          <a:p>
            <a:pPr algn="just">
              <a:defRPr/>
            </a:pPr>
            <a:r>
              <a:rPr lang="es-CO" sz="4800" dirty="0" err="1">
                <a:latin typeface="Lato"/>
                <a:ea typeface="Lato"/>
                <a:cs typeface="Lato"/>
              </a:rPr>
              <a:t>Clustering</a:t>
            </a:r>
            <a:r>
              <a:rPr lang="es-CO" sz="4800" dirty="0">
                <a:latin typeface="Lato"/>
                <a:ea typeface="Lato"/>
                <a:cs typeface="Lato"/>
              </a:rPr>
              <a:t> 2: </a:t>
            </a:r>
            <a:r>
              <a:rPr lang="es-CO" sz="4800" dirty="0" err="1">
                <a:latin typeface="Lato"/>
                <a:ea typeface="Lato"/>
                <a:cs typeface="Lato"/>
              </a:rPr>
              <a:t>Clústering</a:t>
            </a:r>
            <a:r>
              <a:rPr lang="es-CO" sz="4800" dirty="0">
                <a:latin typeface="Lato"/>
                <a:ea typeface="Lato"/>
                <a:cs typeface="Lato"/>
              </a:rPr>
              <a:t> Jerárquico</a:t>
            </a:r>
            <a:endParaRPr lang="es-ES" dirty="0"/>
          </a:p>
        </p:txBody>
      </p:sp>
      <p:sp>
        <p:nvSpPr>
          <p:cNvPr id="6" name="Elipse 5">
            <a:extLst>
              <a:ext uri="{FF2B5EF4-FFF2-40B4-BE49-F238E27FC236}">
                <a16:creationId xmlns:a16="http://schemas.microsoft.com/office/drawing/2014/main" id="{B5ED7C86-3558-EDB5-5E73-94BF668DBA12}"/>
              </a:ext>
            </a:extLst>
          </p:cNvPr>
          <p:cNvSpPr/>
          <p:nvPr/>
        </p:nvSpPr>
        <p:spPr>
          <a:xfrm>
            <a:off x="3410439" y="9466633"/>
            <a:ext cx="503867" cy="501578"/>
          </a:xfrm>
          <a:prstGeom prst="ellipse">
            <a:avLst/>
          </a:prstGeom>
          <a:solidFill>
            <a:srgbClr val="FED200"/>
          </a:solidFill>
          <a:ln>
            <a:solidFill>
              <a:srgbClr val="FE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i="0" u="none" strike="noStrike" kern="1200" cap="none" spc="0" normalizeH="0" baseline="0" noProof="0">
              <a:ln>
                <a:noFill/>
              </a:ln>
              <a:solidFill>
                <a:schemeClr val="tx1"/>
              </a:solidFill>
              <a:effectLst/>
              <a:uLnTx/>
              <a:uFillTx/>
              <a:latin typeface="Lato" panose="020F0502020204030203" pitchFamily="34" charset="0"/>
            </a:endParaRPr>
          </a:p>
        </p:txBody>
      </p:sp>
      <p:sp>
        <p:nvSpPr>
          <p:cNvPr id="8" name="CuadroTexto 7">
            <a:extLst>
              <a:ext uri="{FF2B5EF4-FFF2-40B4-BE49-F238E27FC236}">
                <a16:creationId xmlns:a16="http://schemas.microsoft.com/office/drawing/2014/main" id="{3BCD0F38-1620-625C-76CC-7EDDD32CD910}"/>
              </a:ext>
            </a:extLst>
          </p:cNvPr>
          <p:cNvSpPr txBox="1"/>
          <p:nvPr/>
        </p:nvSpPr>
        <p:spPr>
          <a:xfrm>
            <a:off x="4285667" y="9397083"/>
            <a:ext cx="14298178" cy="830997"/>
          </a:xfrm>
          <a:prstGeom prst="rect">
            <a:avLst/>
          </a:prstGeom>
          <a:noFill/>
        </p:spPr>
        <p:txBody>
          <a:bodyPr wrap="square" lIns="91440" tIns="45720" rIns="91440" bIns="45720" rtlCol="0" anchor="t">
            <a:spAutoFit/>
          </a:bodyPr>
          <a:lstStyle/>
          <a:p>
            <a:pPr algn="just">
              <a:defRPr/>
            </a:pPr>
            <a:r>
              <a:rPr lang="es-CO" sz="4800" dirty="0" err="1">
                <a:latin typeface="Lato"/>
                <a:ea typeface="Lato"/>
                <a:cs typeface="Lato"/>
              </a:rPr>
              <a:t>Clustering</a:t>
            </a:r>
            <a:r>
              <a:rPr lang="es-CO" sz="4800" dirty="0">
                <a:latin typeface="Lato"/>
                <a:ea typeface="Lato"/>
                <a:cs typeface="Lato"/>
              </a:rPr>
              <a:t> 3: </a:t>
            </a:r>
            <a:r>
              <a:rPr lang="es-CO" sz="4800" dirty="0" err="1">
                <a:latin typeface="Lato"/>
                <a:ea typeface="Lato"/>
                <a:cs typeface="Lato"/>
              </a:rPr>
              <a:t>DBSCAN</a:t>
            </a:r>
            <a:endParaRPr lang="es-CO" sz="4800" dirty="0">
              <a:latin typeface="Lato"/>
              <a:ea typeface="Lato"/>
              <a:cs typeface="Lato"/>
            </a:endParaRPr>
          </a:p>
        </p:txBody>
      </p:sp>
      <p:sp>
        <p:nvSpPr>
          <p:cNvPr id="9" name="Elipse 5">
            <a:extLst>
              <a:ext uri="{FF2B5EF4-FFF2-40B4-BE49-F238E27FC236}">
                <a16:creationId xmlns:a16="http://schemas.microsoft.com/office/drawing/2014/main" id="{A1D96091-87E8-B532-95CF-63C2ADC9DCD3}"/>
              </a:ext>
            </a:extLst>
          </p:cNvPr>
          <p:cNvSpPr/>
          <p:nvPr/>
        </p:nvSpPr>
        <p:spPr>
          <a:xfrm>
            <a:off x="3390807" y="10457141"/>
            <a:ext cx="503867" cy="501578"/>
          </a:xfrm>
          <a:prstGeom prst="ellipse">
            <a:avLst/>
          </a:prstGeom>
          <a:solidFill>
            <a:srgbClr val="FED200"/>
          </a:solidFill>
          <a:ln>
            <a:solidFill>
              <a:srgbClr val="FE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i="0" u="none" strike="noStrike" kern="1200" cap="none" spc="0" normalizeH="0" baseline="0" noProof="0">
              <a:ln>
                <a:noFill/>
              </a:ln>
              <a:solidFill>
                <a:schemeClr val="tx1"/>
              </a:solidFill>
              <a:effectLst/>
              <a:uLnTx/>
              <a:uFillTx/>
              <a:latin typeface="Lato" panose="020F0502020204030203" pitchFamily="34" charset="0"/>
            </a:endParaRPr>
          </a:p>
        </p:txBody>
      </p:sp>
      <p:sp>
        <p:nvSpPr>
          <p:cNvPr id="21" name="CuadroTexto 7">
            <a:extLst>
              <a:ext uri="{FF2B5EF4-FFF2-40B4-BE49-F238E27FC236}">
                <a16:creationId xmlns:a16="http://schemas.microsoft.com/office/drawing/2014/main" id="{921EB85E-45C5-74FC-2CB8-9BF4E9D8FDE6}"/>
              </a:ext>
            </a:extLst>
          </p:cNvPr>
          <p:cNvSpPr txBox="1"/>
          <p:nvPr/>
        </p:nvSpPr>
        <p:spPr>
          <a:xfrm>
            <a:off x="4285667" y="10375424"/>
            <a:ext cx="17237321" cy="830997"/>
          </a:xfrm>
          <a:prstGeom prst="rect">
            <a:avLst/>
          </a:prstGeom>
          <a:noFill/>
        </p:spPr>
        <p:txBody>
          <a:bodyPr wrap="square" lIns="91440" tIns="45720" rIns="91440" bIns="45720" rtlCol="0" anchor="t">
            <a:spAutoFit/>
          </a:bodyPr>
          <a:lstStyle/>
          <a:p>
            <a:pPr algn="just">
              <a:defRPr/>
            </a:pPr>
            <a:r>
              <a:rPr lang="es-CO" sz="4800" dirty="0" err="1">
                <a:latin typeface="Lato"/>
                <a:ea typeface="Lato"/>
                <a:cs typeface="Lato"/>
              </a:rPr>
              <a:t>Clustering</a:t>
            </a:r>
            <a:r>
              <a:rPr lang="es-CO" sz="4800" dirty="0">
                <a:latin typeface="Lato"/>
                <a:ea typeface="Lato"/>
                <a:cs typeface="Lato"/>
              </a:rPr>
              <a:t> 4: Mixturas Gaussianas</a:t>
            </a:r>
          </a:p>
        </p:txBody>
      </p:sp>
    </p:spTree>
    <p:extLst>
      <p:ext uri="{BB962C8B-B14F-4D97-AF65-F5344CB8AC3E}">
        <p14:creationId xmlns:p14="http://schemas.microsoft.com/office/powerpoint/2010/main" val="104033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2A3715-19D2-54EB-F77C-C2A80F90459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352A3715-19D2-54EB-F77C-C2A80F90459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FBEB6B40-9282-D732-5E9D-AA3CED12327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36889" y="5232537"/>
            <a:ext cx="12310221" cy="6791846"/>
          </a:xfrm>
          <a:prstGeom prst="rect">
            <a:avLst/>
          </a:prstGeom>
        </p:spPr>
      </p:pic>
      <p:sp>
        <p:nvSpPr>
          <p:cNvPr id="3" name="„Poner una cita aqui“">
            <a:extLst>
              <a:ext uri="{FF2B5EF4-FFF2-40B4-BE49-F238E27FC236}">
                <a16:creationId xmlns:a16="http://schemas.microsoft.com/office/drawing/2014/main" id="{81E5A1B5-3278-9D4C-4858-C50F9C61161E}"/>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Ejemplo (</a:t>
            </a:r>
            <a:r>
              <a:rPr lang="es-CO" sz="7200" b="1" dirty="0" err="1">
                <a:solidFill>
                  <a:srgbClr val="000000"/>
                </a:solidFill>
                <a:latin typeface="Lato"/>
                <a:ea typeface="Helvetica Light"/>
                <a:cs typeface="Helvetica Light"/>
                <a:sym typeface="Helvetica Light"/>
              </a:rPr>
              <a:t>cont</a:t>
            </a:r>
            <a:r>
              <a:rPr lang="es-CO" sz="7200" b="1" dirty="0">
                <a:solidFill>
                  <a:srgbClr val="000000"/>
                </a:solidFill>
                <a:latin typeface="Lato"/>
                <a:ea typeface="Helvetica Light"/>
                <a:cs typeface="Helvetica Light"/>
                <a:sym typeface="Helvetica Light"/>
              </a:rPr>
              <a:t>)</a:t>
            </a:r>
            <a:endParaRPr lang="es-CO" sz="7200" b="1" dirty="0">
              <a:solidFill>
                <a:srgbClr val="000000"/>
              </a:solidFill>
              <a:latin typeface="Lato" panose="020F0502020204030203" pitchFamily="34" charset="0"/>
              <a:ea typeface="Helvetica Light"/>
              <a:cs typeface="Helvetica Light"/>
              <a:sym typeface="Helvetica Light"/>
            </a:endParaRPr>
          </a:p>
        </p:txBody>
      </p:sp>
    </p:spTree>
    <p:extLst>
      <p:ext uri="{BB962C8B-B14F-4D97-AF65-F5344CB8AC3E}">
        <p14:creationId xmlns:p14="http://schemas.microsoft.com/office/powerpoint/2010/main" val="3139262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2A3715-19D2-54EB-F77C-C2A80F90459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352A3715-19D2-54EB-F77C-C2A80F90459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FBEB6B40-9282-D732-5E9D-AA3CED12327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288627" y="4561996"/>
            <a:ext cx="10503323" cy="6181628"/>
          </a:xfrm>
          <a:prstGeom prst="rect">
            <a:avLst/>
          </a:prstGeom>
        </p:spPr>
      </p:pic>
      <p:sp>
        <p:nvSpPr>
          <p:cNvPr id="3" name="„Poner una cita aqui“">
            <a:extLst>
              <a:ext uri="{FF2B5EF4-FFF2-40B4-BE49-F238E27FC236}">
                <a16:creationId xmlns:a16="http://schemas.microsoft.com/office/drawing/2014/main" id="{81E5A1B5-3278-9D4C-4858-C50F9C61161E}"/>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Ejemplo (</a:t>
            </a:r>
            <a:r>
              <a:rPr lang="es-CO" sz="7200" b="1" dirty="0" err="1">
                <a:solidFill>
                  <a:srgbClr val="000000"/>
                </a:solidFill>
                <a:latin typeface="Lato"/>
                <a:ea typeface="Helvetica Light"/>
                <a:cs typeface="Helvetica Light"/>
                <a:sym typeface="Helvetica Light"/>
              </a:rPr>
              <a:t>cont</a:t>
            </a:r>
            <a:r>
              <a:rPr lang="es-CO" sz="7200" b="1" dirty="0">
                <a:solidFill>
                  <a:srgbClr val="000000"/>
                </a:solidFill>
                <a:latin typeface="Lato"/>
                <a:ea typeface="Helvetica Light"/>
                <a:cs typeface="Helvetica Light"/>
                <a:sym typeface="Helvetica Light"/>
              </a:rPr>
              <a:t>)</a:t>
            </a:r>
            <a:endParaRPr lang="es-CO" sz="7200" b="1" dirty="0">
              <a:solidFill>
                <a:srgbClr val="000000"/>
              </a:solidFill>
              <a:latin typeface="Lato" panose="020F0502020204030203" pitchFamily="34" charset="0"/>
              <a:ea typeface="Helvetica Light"/>
              <a:cs typeface="Helvetica Light"/>
              <a:sym typeface="Helvetica Light"/>
            </a:endParaRPr>
          </a:p>
        </p:txBody>
      </p:sp>
      <p:pic>
        <p:nvPicPr>
          <p:cNvPr id="5" name="Imagen 4">
            <a:extLst>
              <a:ext uri="{FF2B5EF4-FFF2-40B4-BE49-F238E27FC236}">
                <a16:creationId xmlns:a16="http://schemas.microsoft.com/office/drawing/2014/main" id="{1187F0CA-375B-A4F6-080E-F72C99B4DD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2765142" y="4629149"/>
            <a:ext cx="11074824" cy="6114475"/>
          </a:xfrm>
          <a:prstGeom prst="rect">
            <a:avLst/>
          </a:prstGeom>
        </p:spPr>
      </p:pic>
    </p:spTree>
    <p:extLst>
      <p:ext uri="{BB962C8B-B14F-4D97-AF65-F5344CB8AC3E}">
        <p14:creationId xmlns:p14="http://schemas.microsoft.com/office/powerpoint/2010/main" val="88335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2A3715-19D2-54EB-F77C-C2A80F90459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352A3715-19D2-54EB-F77C-C2A80F90459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FBEB6B40-9282-D732-5E9D-AA3CED12327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36889" y="5243149"/>
            <a:ext cx="12310221" cy="6770621"/>
          </a:xfrm>
          <a:prstGeom prst="rect">
            <a:avLst/>
          </a:prstGeom>
        </p:spPr>
      </p:pic>
      <p:sp>
        <p:nvSpPr>
          <p:cNvPr id="3" name="„Poner una cita aqui“">
            <a:extLst>
              <a:ext uri="{FF2B5EF4-FFF2-40B4-BE49-F238E27FC236}">
                <a16:creationId xmlns:a16="http://schemas.microsoft.com/office/drawing/2014/main" id="{81E5A1B5-3278-9D4C-4858-C50F9C61161E}"/>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Ejemplo (</a:t>
            </a:r>
            <a:r>
              <a:rPr lang="es-CO" sz="7200" b="1" dirty="0" err="1">
                <a:solidFill>
                  <a:srgbClr val="000000"/>
                </a:solidFill>
                <a:latin typeface="Lato"/>
                <a:ea typeface="Helvetica Light"/>
                <a:cs typeface="Helvetica Light"/>
                <a:sym typeface="Helvetica Light"/>
              </a:rPr>
              <a:t>cont</a:t>
            </a:r>
            <a:r>
              <a:rPr lang="es-CO" sz="7200" b="1" dirty="0">
                <a:solidFill>
                  <a:srgbClr val="000000"/>
                </a:solidFill>
                <a:latin typeface="Lato"/>
                <a:ea typeface="Helvetica Light"/>
                <a:cs typeface="Helvetica Light"/>
                <a:sym typeface="Helvetica Light"/>
              </a:rPr>
              <a:t>)</a:t>
            </a:r>
            <a:endParaRPr lang="es-CO" sz="7200" b="1" dirty="0">
              <a:solidFill>
                <a:srgbClr val="000000"/>
              </a:solidFill>
              <a:latin typeface="Lato" panose="020F0502020204030203" pitchFamily="34" charset="0"/>
              <a:ea typeface="Helvetica Light"/>
              <a:cs typeface="Helvetica Light"/>
              <a:sym typeface="Helvetica Light"/>
            </a:endParaRPr>
          </a:p>
        </p:txBody>
      </p:sp>
    </p:spTree>
    <p:extLst>
      <p:ext uri="{BB962C8B-B14F-4D97-AF65-F5344CB8AC3E}">
        <p14:creationId xmlns:p14="http://schemas.microsoft.com/office/powerpoint/2010/main" val="3496203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2A3715-19D2-54EB-F77C-C2A80F90459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352A3715-19D2-54EB-F77C-C2A80F90459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FBEB6B40-9282-D732-5E9D-AA3CED12327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0990" y="4552305"/>
            <a:ext cx="10900796" cy="5848995"/>
          </a:xfrm>
          <a:prstGeom prst="rect">
            <a:avLst/>
          </a:prstGeom>
        </p:spPr>
      </p:pic>
      <p:sp>
        <p:nvSpPr>
          <p:cNvPr id="3" name="„Poner una cita aqui“">
            <a:extLst>
              <a:ext uri="{FF2B5EF4-FFF2-40B4-BE49-F238E27FC236}">
                <a16:creationId xmlns:a16="http://schemas.microsoft.com/office/drawing/2014/main" id="{81E5A1B5-3278-9D4C-4858-C50F9C61161E}"/>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Ejemplo (</a:t>
            </a:r>
            <a:r>
              <a:rPr lang="es-CO" sz="7200" b="1" dirty="0" err="1">
                <a:solidFill>
                  <a:srgbClr val="000000"/>
                </a:solidFill>
                <a:latin typeface="Lato"/>
                <a:ea typeface="Helvetica Light"/>
                <a:cs typeface="Helvetica Light"/>
                <a:sym typeface="Helvetica Light"/>
              </a:rPr>
              <a:t>cont</a:t>
            </a:r>
            <a:r>
              <a:rPr lang="es-CO" sz="7200" b="1" dirty="0">
                <a:solidFill>
                  <a:srgbClr val="000000"/>
                </a:solidFill>
                <a:latin typeface="Lato"/>
                <a:ea typeface="Helvetica Light"/>
                <a:cs typeface="Helvetica Light"/>
                <a:sym typeface="Helvetica Light"/>
              </a:rPr>
              <a:t>)</a:t>
            </a:r>
            <a:endParaRPr lang="es-CO" sz="7200" b="1" dirty="0">
              <a:solidFill>
                <a:srgbClr val="000000"/>
              </a:solidFill>
              <a:latin typeface="Lato" panose="020F0502020204030203" pitchFamily="34" charset="0"/>
              <a:ea typeface="Helvetica Light"/>
              <a:cs typeface="Helvetica Light"/>
              <a:sym typeface="Helvetica Light"/>
            </a:endParaRPr>
          </a:p>
        </p:txBody>
      </p:sp>
      <p:pic>
        <p:nvPicPr>
          <p:cNvPr id="5" name="Picture 4">
            <a:extLst>
              <a:ext uri="{FF2B5EF4-FFF2-40B4-BE49-F238E27FC236}">
                <a16:creationId xmlns:a16="http://schemas.microsoft.com/office/drawing/2014/main" id="{D630E136-FF2F-86D1-4B86-5B1AFCCD28D4}"/>
              </a:ext>
            </a:extLst>
          </p:cNvPr>
          <p:cNvPicPr>
            <a:picLocks noChangeAspect="1"/>
          </p:cNvPicPr>
          <p:nvPr/>
        </p:nvPicPr>
        <p:blipFill>
          <a:blip r:embed="rId8"/>
          <a:stretch>
            <a:fillRect/>
          </a:stretch>
        </p:blipFill>
        <p:spPr>
          <a:xfrm>
            <a:off x="12458700" y="4552305"/>
            <a:ext cx="10900796" cy="5848995"/>
          </a:xfrm>
          <a:prstGeom prst="rect">
            <a:avLst/>
          </a:prstGeom>
        </p:spPr>
      </p:pic>
    </p:spTree>
    <p:extLst>
      <p:ext uri="{BB962C8B-B14F-4D97-AF65-F5344CB8AC3E}">
        <p14:creationId xmlns:p14="http://schemas.microsoft.com/office/powerpoint/2010/main" val="1687761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2A3715-19D2-54EB-F77C-C2A80F90459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352A3715-19D2-54EB-F77C-C2A80F90459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FBEB6B40-9282-D732-5E9D-AA3CED12327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74339" y="4849576"/>
            <a:ext cx="12310221" cy="5767067"/>
          </a:xfrm>
          <a:prstGeom prst="rect">
            <a:avLst/>
          </a:prstGeom>
        </p:spPr>
      </p:pic>
      <p:sp>
        <p:nvSpPr>
          <p:cNvPr id="3" name="„Poner una cita aqui“">
            <a:extLst>
              <a:ext uri="{FF2B5EF4-FFF2-40B4-BE49-F238E27FC236}">
                <a16:creationId xmlns:a16="http://schemas.microsoft.com/office/drawing/2014/main" id="{81E5A1B5-3278-9D4C-4858-C50F9C61161E}"/>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Ejemplo-&gt; Reducción de dimensionalidad</a:t>
            </a:r>
            <a:endParaRPr lang="es-CO" sz="7200" b="1" dirty="0">
              <a:solidFill>
                <a:srgbClr val="000000"/>
              </a:solidFill>
              <a:latin typeface="Lato" panose="020F0502020204030203" pitchFamily="34" charset="0"/>
              <a:ea typeface="Helvetica Light"/>
              <a:cs typeface="Helvetica Light"/>
              <a:sym typeface="Helvetica Light"/>
            </a:endParaRPr>
          </a:p>
        </p:txBody>
      </p:sp>
      <p:pic>
        <p:nvPicPr>
          <p:cNvPr id="8" name="Picture 7">
            <a:extLst>
              <a:ext uri="{FF2B5EF4-FFF2-40B4-BE49-F238E27FC236}">
                <a16:creationId xmlns:a16="http://schemas.microsoft.com/office/drawing/2014/main" id="{F635ECE6-4A20-CC22-2045-8FF4160F23E6}"/>
              </a:ext>
            </a:extLst>
          </p:cNvPr>
          <p:cNvPicPr>
            <a:picLocks noChangeAspect="1"/>
          </p:cNvPicPr>
          <p:nvPr/>
        </p:nvPicPr>
        <p:blipFill>
          <a:blip r:embed="rId8"/>
          <a:stretch>
            <a:fillRect/>
          </a:stretch>
        </p:blipFill>
        <p:spPr>
          <a:xfrm>
            <a:off x="16459200" y="4849576"/>
            <a:ext cx="6872287" cy="5511863"/>
          </a:xfrm>
          <a:prstGeom prst="rect">
            <a:avLst/>
          </a:prstGeom>
        </p:spPr>
      </p:pic>
    </p:spTree>
    <p:extLst>
      <p:ext uri="{BB962C8B-B14F-4D97-AF65-F5344CB8AC3E}">
        <p14:creationId xmlns:p14="http://schemas.microsoft.com/office/powerpoint/2010/main" val="3130573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FABB936-387A-F3E9-7C32-D3E6171F8B9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5" progId="TCLayout.ActiveDocument.1">
                  <p:embed/>
                </p:oleObj>
              </mc:Choice>
              <mc:Fallback>
                <p:oleObj name="think-cell Slide" r:id="rId6" imgW="425" imgH="425" progId="TCLayout.ActiveDocument.1">
                  <p:embed/>
                  <p:pic>
                    <p:nvPicPr>
                      <p:cNvPr id="13" name="think-cell data - do not delete" hidden="1">
                        <a:extLst>
                          <a:ext uri="{FF2B5EF4-FFF2-40B4-BE49-F238E27FC236}">
                            <a16:creationId xmlns:a16="http://schemas.microsoft.com/office/drawing/2014/main" id="{AFABB936-387A-F3E9-7C32-D3E6171F8B9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Poner una cita aqui“">
            <a:extLst>
              <a:ext uri="{FF2B5EF4-FFF2-40B4-BE49-F238E27FC236}">
                <a16:creationId xmlns:a16="http://schemas.microsoft.com/office/drawing/2014/main" id="{71D1C6B6-E8C2-B705-EE89-919BBB2841C8}"/>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err="1">
                <a:solidFill>
                  <a:srgbClr val="000000"/>
                </a:solidFill>
                <a:latin typeface="Lato"/>
                <a:ea typeface="Helvetica Light"/>
                <a:cs typeface="Helvetica Light"/>
                <a:sym typeface="Helvetica Light"/>
              </a:rPr>
              <a:t>PCA</a:t>
            </a:r>
            <a:r>
              <a:rPr lang="es-CO" sz="7200" b="1" dirty="0">
                <a:solidFill>
                  <a:srgbClr val="000000"/>
                </a:solidFill>
                <a:latin typeface="Lato"/>
                <a:ea typeface="Helvetica Light"/>
                <a:cs typeface="Helvetica Light"/>
                <a:sym typeface="Helvetica Light"/>
              </a:rPr>
              <a:t> – Discusión </a:t>
            </a:r>
          </a:p>
        </p:txBody>
      </p:sp>
      <p:sp>
        <p:nvSpPr>
          <p:cNvPr id="20" name="Content Placeholder 19">
            <a:extLst>
              <a:ext uri="{FF2B5EF4-FFF2-40B4-BE49-F238E27FC236}">
                <a16:creationId xmlns:a16="http://schemas.microsoft.com/office/drawing/2014/main" id="{FDB41CC8-E331-776A-15A0-3635575A0F33}"/>
              </a:ext>
            </a:extLst>
          </p:cNvPr>
          <p:cNvSpPr>
            <a:spLocks noGrp="1"/>
          </p:cNvSpPr>
          <p:nvPr>
            <p:ph sz="half" idx="1"/>
          </p:nvPr>
        </p:nvSpPr>
        <p:spPr/>
        <p:txBody>
          <a:bodyPr/>
          <a:lstStyle/>
          <a:p>
            <a:pPr marL="0" indent="0">
              <a:buNone/>
            </a:pPr>
            <a:r>
              <a:rPr lang="es-CO" b="1" dirty="0"/>
              <a:t>		Ventajas</a:t>
            </a:r>
          </a:p>
          <a:p>
            <a:pPr marL="914400" indent="-914400">
              <a:buFont typeface="+mj-lt"/>
              <a:buAutoNum type="arabicPeriod"/>
            </a:pPr>
            <a:r>
              <a:rPr lang="es-CO" dirty="0"/>
              <a:t>Disminución de la dimensionalidad</a:t>
            </a:r>
          </a:p>
          <a:p>
            <a:pPr marL="914400" indent="-914400">
              <a:buFont typeface="+mj-lt"/>
              <a:buAutoNum type="arabicPeriod"/>
            </a:pPr>
            <a:r>
              <a:rPr lang="es-CO" dirty="0"/>
              <a:t>Se quita la </a:t>
            </a:r>
            <a:r>
              <a:rPr lang="es-CO" dirty="0" err="1"/>
              <a:t>colinearidad</a:t>
            </a:r>
            <a:r>
              <a:rPr lang="es-CO" dirty="0"/>
              <a:t> entre variables</a:t>
            </a:r>
          </a:p>
          <a:p>
            <a:pPr marL="914400" indent="-914400">
              <a:buFont typeface="+mj-lt"/>
              <a:buAutoNum type="arabicPeriod"/>
            </a:pPr>
            <a:r>
              <a:rPr lang="es-CO" dirty="0"/>
              <a:t>Quita ruido -&gt; Elimina características no relevantes</a:t>
            </a:r>
          </a:p>
        </p:txBody>
      </p:sp>
      <p:sp>
        <p:nvSpPr>
          <p:cNvPr id="21" name="Content Placeholder 20">
            <a:extLst>
              <a:ext uri="{FF2B5EF4-FFF2-40B4-BE49-F238E27FC236}">
                <a16:creationId xmlns:a16="http://schemas.microsoft.com/office/drawing/2014/main" id="{2569AACE-2F7C-5DCF-6880-B802F9F132CA}"/>
              </a:ext>
            </a:extLst>
          </p:cNvPr>
          <p:cNvSpPr>
            <a:spLocks noGrp="1"/>
          </p:cNvSpPr>
          <p:nvPr>
            <p:ph sz="half" idx="2"/>
          </p:nvPr>
        </p:nvSpPr>
        <p:spPr/>
        <p:txBody>
          <a:bodyPr/>
          <a:lstStyle/>
          <a:p>
            <a:pPr marL="0" indent="0">
              <a:buNone/>
            </a:pPr>
            <a:r>
              <a:rPr lang="en-US" b="1" dirty="0"/>
              <a:t>		</a:t>
            </a:r>
            <a:r>
              <a:rPr lang="en-US" b="1" dirty="0" err="1"/>
              <a:t>Desventajas</a:t>
            </a:r>
            <a:endParaRPr lang="en-US" b="1" dirty="0"/>
          </a:p>
          <a:p>
            <a:pPr marL="914400" indent="-914400">
              <a:buFont typeface="+mj-lt"/>
              <a:buAutoNum type="arabicPeriod"/>
            </a:pPr>
            <a:r>
              <a:rPr lang="en-US" dirty="0"/>
              <a:t>La </a:t>
            </a:r>
            <a:r>
              <a:rPr lang="en-US" dirty="0" err="1"/>
              <a:t>interpretabilidad</a:t>
            </a:r>
            <a:r>
              <a:rPr lang="en-US" dirty="0"/>
              <a:t> no es tan </a:t>
            </a:r>
            <a:r>
              <a:rPr lang="en-US" dirty="0" err="1"/>
              <a:t>clara</a:t>
            </a:r>
            <a:endParaRPr lang="en-US" dirty="0"/>
          </a:p>
          <a:p>
            <a:pPr marL="914400" indent="-914400">
              <a:buFont typeface="+mj-lt"/>
              <a:buAutoNum type="arabicPeriod"/>
            </a:pPr>
            <a:r>
              <a:rPr lang="en-US" dirty="0"/>
              <a:t>Hay </a:t>
            </a:r>
            <a:r>
              <a:rPr lang="en-US" dirty="0" err="1"/>
              <a:t>una</a:t>
            </a:r>
            <a:r>
              <a:rPr lang="en-US" dirty="0"/>
              <a:t> </a:t>
            </a:r>
            <a:r>
              <a:rPr lang="en-US" dirty="0" err="1"/>
              <a:t>clara</a:t>
            </a:r>
            <a:r>
              <a:rPr lang="en-US" dirty="0"/>
              <a:t> </a:t>
            </a:r>
            <a:r>
              <a:rPr lang="en-US" dirty="0" err="1"/>
              <a:t>pérdida</a:t>
            </a:r>
            <a:r>
              <a:rPr lang="en-US" dirty="0"/>
              <a:t> de </a:t>
            </a:r>
            <a:r>
              <a:rPr lang="en-US" dirty="0" err="1"/>
              <a:t>información</a:t>
            </a:r>
            <a:endParaRPr lang="en-US" dirty="0"/>
          </a:p>
          <a:p>
            <a:pPr marL="914400" indent="-914400">
              <a:buFont typeface="+mj-lt"/>
              <a:buAutoNum type="arabicPeriod"/>
            </a:pPr>
            <a:r>
              <a:rPr lang="en-US" dirty="0"/>
              <a:t>Es un </a:t>
            </a:r>
            <a:r>
              <a:rPr lang="en-US" dirty="0" err="1"/>
              <a:t>algoritmo</a:t>
            </a:r>
            <a:r>
              <a:rPr lang="en-US" dirty="0"/>
              <a:t> de </a:t>
            </a:r>
            <a:r>
              <a:rPr lang="en-US" dirty="0" err="1"/>
              <a:t>reducción</a:t>
            </a:r>
            <a:r>
              <a:rPr lang="en-US" dirty="0"/>
              <a:t> de </a:t>
            </a:r>
            <a:r>
              <a:rPr lang="en-US" dirty="0" err="1"/>
              <a:t>dimensionalidad</a:t>
            </a:r>
            <a:r>
              <a:rPr lang="en-US" dirty="0"/>
              <a:t> lineal, y las </a:t>
            </a:r>
            <a:r>
              <a:rPr lang="en-US" dirty="0" err="1"/>
              <a:t>relaciones</a:t>
            </a:r>
            <a:r>
              <a:rPr lang="en-US" dirty="0"/>
              <a:t> entre las variables </a:t>
            </a:r>
            <a:r>
              <a:rPr lang="en-US" dirty="0" err="1"/>
              <a:t>pueden</a:t>
            </a:r>
            <a:r>
              <a:rPr lang="en-US" dirty="0"/>
              <a:t> no </a:t>
            </a:r>
            <a:r>
              <a:rPr lang="en-US" dirty="0" err="1"/>
              <a:t>serlo</a:t>
            </a:r>
            <a:endParaRPr lang="en-US" dirty="0"/>
          </a:p>
        </p:txBody>
      </p:sp>
    </p:spTree>
    <p:extLst>
      <p:ext uri="{BB962C8B-B14F-4D97-AF65-F5344CB8AC3E}">
        <p14:creationId xmlns:p14="http://schemas.microsoft.com/office/powerpoint/2010/main" val="273244604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DC69EA5-E4D1-E3A8-2099-7010435A6EAC}"/>
              </a:ext>
            </a:extLst>
          </p:cNvPr>
          <p:cNvGraphicFramePr>
            <a:graphicFrameLocks noChangeAspect="1"/>
          </p:cNvGraphicFramePr>
          <p:nvPr>
            <p:custDataLst>
              <p:tags r:id="rId1"/>
            </p:custDataLst>
            <p:extLst>
              <p:ext uri="{D42A27DB-BD31-4B8C-83A1-F6EECF244321}">
                <p14:modId xmlns:p14="http://schemas.microsoft.com/office/powerpoint/2010/main" val="1214779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9" name="think-cell data - do not delete" hidden="1">
                        <a:extLst>
                          <a:ext uri="{FF2B5EF4-FFF2-40B4-BE49-F238E27FC236}">
                            <a16:creationId xmlns:a16="http://schemas.microsoft.com/office/drawing/2014/main" id="{2DC69EA5-E4D1-E3A8-2099-7010435A6E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4E54C8A7-B2B1-4350-5A0A-207553078DED}"/>
              </a:ext>
            </a:extLst>
          </p:cNvPr>
          <p:cNvSpPr>
            <a:spLocks noGrp="1"/>
          </p:cNvSpPr>
          <p:nvPr>
            <p:ph type="title"/>
          </p:nvPr>
        </p:nvSpPr>
        <p:spPr/>
        <p:txBody>
          <a:bodyPr vert="horz"/>
          <a:lstStyle/>
          <a:p>
            <a:pPr algn="ctr"/>
            <a:r>
              <a:rPr lang="en-US" dirty="0"/>
              <a:t>Break!</a:t>
            </a:r>
          </a:p>
        </p:txBody>
      </p:sp>
    </p:spTree>
    <p:extLst>
      <p:ext uri="{BB962C8B-B14F-4D97-AF65-F5344CB8AC3E}">
        <p14:creationId xmlns:p14="http://schemas.microsoft.com/office/powerpoint/2010/main" val="2488514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A3DDCCE-B289-2629-1F98-82DCCDB9BA71}"/>
              </a:ext>
            </a:extLst>
          </p:cNvPr>
          <p:cNvGraphicFramePr>
            <a:graphicFrameLocks noChangeAspect="1"/>
          </p:cNvGraphicFramePr>
          <p:nvPr>
            <p:custDataLst>
              <p:tags r:id="rId1"/>
            </p:custDataLst>
            <p:extLst>
              <p:ext uri="{D42A27DB-BD31-4B8C-83A1-F6EECF244321}">
                <p14:modId xmlns:p14="http://schemas.microsoft.com/office/powerpoint/2010/main" val="3913341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10" name="think-cell data - do not delete" hidden="1">
                        <a:extLst>
                          <a:ext uri="{FF2B5EF4-FFF2-40B4-BE49-F238E27FC236}">
                            <a16:creationId xmlns:a16="http://schemas.microsoft.com/office/drawing/2014/main" id="{AA3DDCCE-B289-2629-1F98-82DCCDB9BA7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84314967-A04A-41D7-C210-BDCF3CB6A2ED}"/>
              </a:ext>
            </a:extLst>
          </p:cNvPr>
          <p:cNvSpPr>
            <a:spLocks noGrp="1"/>
          </p:cNvSpPr>
          <p:nvPr>
            <p:ph type="ctrTitle"/>
          </p:nvPr>
        </p:nvSpPr>
        <p:spPr>
          <a:xfrm>
            <a:off x="3048000" y="5845174"/>
            <a:ext cx="18288000" cy="3506643"/>
          </a:xfrm>
        </p:spPr>
        <p:txBody>
          <a:bodyPr vert="horz"/>
          <a:lstStyle/>
          <a:p>
            <a:r>
              <a:rPr lang="es-CO" b="1" dirty="0"/>
              <a:t>Algoritmos de </a:t>
            </a:r>
            <a:r>
              <a:rPr lang="es-CO" b="1" dirty="0" err="1"/>
              <a:t>clustering</a:t>
            </a:r>
            <a:endParaRPr lang="es-CO" b="1" dirty="0"/>
          </a:p>
        </p:txBody>
      </p:sp>
    </p:spTree>
    <p:extLst>
      <p:ext uri="{BB962C8B-B14F-4D97-AF65-F5344CB8AC3E}">
        <p14:creationId xmlns:p14="http://schemas.microsoft.com/office/powerpoint/2010/main" val="1601222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6"/>
        <p:cNvGrpSpPr/>
        <p:nvPr/>
      </p:nvGrpSpPr>
      <p:grpSpPr>
        <a:xfrm>
          <a:off x="0" y="0"/>
          <a:ext cx="0" cy="0"/>
          <a:chOff x="0" y="0"/>
          <a:chExt cx="0" cy="0"/>
        </a:xfrm>
      </p:grpSpPr>
      <p:sp>
        <p:nvSpPr>
          <p:cNvPr id="117" name="Google Shape;117;g1eb7df298ce_1_5"/>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119" name="Google Shape;119;g1eb7df298ce_1_5"/>
          <p:cNvSpPr txBox="1"/>
          <p:nvPr/>
        </p:nvSpPr>
        <p:spPr>
          <a:xfrm>
            <a:off x="1676400" y="3297100"/>
            <a:ext cx="12744450" cy="7929600"/>
          </a:xfrm>
          <a:prstGeom prst="rect">
            <a:avLst/>
          </a:prstGeom>
          <a:noFill/>
          <a:ln>
            <a:noFill/>
          </a:ln>
        </p:spPr>
        <p:txBody>
          <a:bodyPr spcFirstLastPara="1" wrap="square" lIns="182850" tIns="91400" rIns="182850" bIns="91400" anchor="ctr" anchorCtr="0">
            <a:noAutofit/>
          </a:bodyPr>
          <a:lstStyle/>
          <a:p>
            <a:pPr marL="914400" indent="-723900">
              <a:lnSpc>
                <a:spcPct val="160000"/>
              </a:lnSpc>
              <a:spcBef>
                <a:spcPts val="2000"/>
              </a:spcBef>
              <a:buClr>
                <a:schemeClr val="dk1"/>
              </a:buClr>
              <a:buSzPts val="2100"/>
              <a:buFont typeface="Lato"/>
              <a:buChar char="●"/>
            </a:pPr>
            <a:r>
              <a:rPr lang="es-CO" sz="3200" dirty="0">
                <a:solidFill>
                  <a:schemeClr val="dk1"/>
                </a:solidFill>
                <a:highlight>
                  <a:srgbClr val="FFFFFF"/>
                </a:highlight>
                <a:latin typeface="Lato"/>
                <a:ea typeface="Lato"/>
                <a:cs typeface="Lato"/>
                <a:sym typeface="Lato"/>
              </a:rPr>
              <a:t>Esta serie de algoritmos agrupa los puntos de datos basándose en las </a:t>
            </a:r>
            <a:r>
              <a:rPr lang="es-CO" sz="3200" b="1" dirty="0">
                <a:solidFill>
                  <a:schemeClr val="dk1"/>
                </a:solidFill>
                <a:highlight>
                  <a:srgbClr val="FFFFFF"/>
                </a:highlight>
                <a:latin typeface="Lato"/>
                <a:ea typeface="Lato"/>
                <a:cs typeface="Lato"/>
                <a:sym typeface="Lato"/>
              </a:rPr>
              <a:t>similitudes de sus características </a:t>
            </a:r>
            <a:r>
              <a:rPr lang="es-CO" sz="3200" dirty="0">
                <a:solidFill>
                  <a:schemeClr val="dk1"/>
                </a:solidFill>
                <a:highlight>
                  <a:srgbClr val="FFFFFF"/>
                </a:highlight>
                <a:latin typeface="Lato"/>
                <a:ea typeface="Lato"/>
                <a:cs typeface="Lato"/>
                <a:sym typeface="Lato"/>
              </a:rPr>
              <a:t>en </a:t>
            </a:r>
            <a:r>
              <a:rPr lang="es-CO" sz="3200" dirty="0" err="1">
                <a:solidFill>
                  <a:schemeClr val="dk1"/>
                </a:solidFill>
                <a:highlight>
                  <a:srgbClr val="FFFFFF"/>
                </a:highlight>
                <a:latin typeface="Lato"/>
                <a:ea typeface="Lato"/>
                <a:cs typeface="Lato"/>
                <a:sym typeface="Lato"/>
              </a:rPr>
              <a:t>clusters</a:t>
            </a:r>
            <a:endParaRPr lang="es-CO" sz="3200" dirty="0">
              <a:solidFill>
                <a:schemeClr val="dk1"/>
              </a:solidFill>
              <a:highlight>
                <a:srgbClr val="FFFFFF"/>
              </a:highlight>
              <a:latin typeface="Lato"/>
              <a:ea typeface="Lato"/>
              <a:cs typeface="Lato"/>
              <a:sym typeface="Lato"/>
            </a:endParaRPr>
          </a:p>
          <a:p>
            <a:pPr marL="914400" indent="-723900">
              <a:lnSpc>
                <a:spcPct val="160000"/>
              </a:lnSpc>
              <a:spcBef>
                <a:spcPts val="2000"/>
              </a:spcBef>
              <a:buClr>
                <a:schemeClr val="dk1"/>
              </a:buClr>
              <a:buSzPts val="2100"/>
              <a:buFont typeface="Lato"/>
              <a:buChar char="●"/>
            </a:pPr>
            <a:r>
              <a:rPr lang="es-CO" sz="3200" dirty="0">
                <a:solidFill>
                  <a:schemeClr val="dk1"/>
                </a:solidFill>
                <a:highlight>
                  <a:srgbClr val="FFFFFF"/>
                </a:highlight>
                <a:latin typeface="Lato"/>
                <a:ea typeface="Lato"/>
                <a:cs typeface="Lato"/>
                <a:sym typeface="Lato"/>
              </a:rPr>
              <a:t>Intuitivamente queremos </a:t>
            </a:r>
            <a:r>
              <a:rPr lang="es-CO" sz="3200" dirty="0" err="1">
                <a:solidFill>
                  <a:schemeClr val="dk1"/>
                </a:solidFill>
                <a:highlight>
                  <a:srgbClr val="FFFFFF"/>
                </a:highlight>
                <a:latin typeface="Lato"/>
                <a:ea typeface="Lato"/>
                <a:cs typeface="Lato"/>
                <a:sym typeface="Lato"/>
              </a:rPr>
              <a:t>clusters</a:t>
            </a:r>
            <a:r>
              <a:rPr lang="es-CO" sz="3200" dirty="0">
                <a:solidFill>
                  <a:schemeClr val="dk1"/>
                </a:solidFill>
                <a:highlight>
                  <a:srgbClr val="FFFFFF"/>
                </a:highlight>
                <a:latin typeface="Lato"/>
                <a:ea typeface="Lato"/>
                <a:cs typeface="Lato"/>
                <a:sym typeface="Lato"/>
              </a:rPr>
              <a:t> tales que los datos dentro de ellos son similares entre sí, y diferentes en comparación con datos de otros </a:t>
            </a:r>
            <a:r>
              <a:rPr lang="es-CO" sz="3200" dirty="0" err="1">
                <a:solidFill>
                  <a:schemeClr val="dk1"/>
                </a:solidFill>
                <a:highlight>
                  <a:srgbClr val="FFFFFF"/>
                </a:highlight>
                <a:latin typeface="Lato"/>
                <a:ea typeface="Lato"/>
                <a:cs typeface="Lato"/>
                <a:sym typeface="Lato"/>
              </a:rPr>
              <a:t>clústers</a:t>
            </a:r>
            <a:endParaRPr sz="3200" dirty="0">
              <a:solidFill>
                <a:schemeClr val="dk1"/>
              </a:solidFill>
              <a:highlight>
                <a:srgbClr val="FFFFFF"/>
              </a:highlight>
              <a:latin typeface="Lato"/>
              <a:ea typeface="Lato"/>
              <a:cs typeface="Lato"/>
              <a:sym typeface="Lato"/>
            </a:endParaRPr>
          </a:p>
          <a:p>
            <a:pPr marL="914400" indent="-723900">
              <a:lnSpc>
                <a:spcPct val="160000"/>
              </a:lnSpc>
              <a:buClr>
                <a:schemeClr val="dk1"/>
              </a:buClr>
              <a:buSzPts val="2100"/>
              <a:buFont typeface="Lato"/>
              <a:buChar char="●"/>
            </a:pPr>
            <a:r>
              <a:rPr lang="es-CO" sz="3200" dirty="0">
                <a:solidFill>
                  <a:schemeClr val="dk1"/>
                </a:solidFill>
                <a:highlight>
                  <a:srgbClr val="FFFFFF"/>
                </a:highlight>
                <a:latin typeface="Lato"/>
                <a:ea typeface="Lato"/>
                <a:cs typeface="Lato"/>
                <a:sym typeface="Lato"/>
              </a:rPr>
              <a:t>Por ejemplo, el comportamiento de compra de los clientes de un supermercado puede analizarse para identificar grupos similares de compradores que adquieren productos parecidos.</a:t>
            </a:r>
            <a:endParaRPr sz="3200" dirty="0">
              <a:solidFill>
                <a:schemeClr val="dk1"/>
              </a:solidFill>
              <a:highlight>
                <a:srgbClr val="FFFFFF"/>
              </a:highlight>
              <a:latin typeface="Lato"/>
              <a:ea typeface="Lato"/>
              <a:cs typeface="Lato"/>
              <a:sym typeface="Lato"/>
            </a:endParaRPr>
          </a:p>
        </p:txBody>
      </p:sp>
      <p:pic>
        <p:nvPicPr>
          <p:cNvPr id="120" name="Google Shape;120;g1eb7df298ce_1_5"/>
          <p:cNvPicPr preferRelativeResize="0"/>
          <p:nvPr/>
        </p:nvPicPr>
        <p:blipFill>
          <a:blip r:embed="rId5">
            <a:alphaModFix/>
          </a:blip>
          <a:stretch>
            <a:fillRect/>
          </a:stretch>
        </p:blipFill>
        <p:spPr>
          <a:xfrm>
            <a:off x="14284750" y="3667271"/>
            <a:ext cx="8508600" cy="6381450"/>
          </a:xfrm>
          <a:prstGeom prst="rect">
            <a:avLst/>
          </a:prstGeom>
          <a:noFill/>
          <a:ln>
            <a:noFill/>
          </a:ln>
        </p:spPr>
      </p:pic>
      <p:sp>
        <p:nvSpPr>
          <p:cNvPr id="121" name="Google Shape;121;g1eb7df298ce_1_5"/>
          <p:cNvSpPr txBox="1"/>
          <p:nvPr/>
        </p:nvSpPr>
        <p:spPr>
          <a:xfrm>
            <a:off x="14284750" y="10048700"/>
            <a:ext cx="7938000" cy="984824"/>
          </a:xfrm>
          <a:prstGeom prst="rect">
            <a:avLst/>
          </a:prstGeom>
          <a:noFill/>
          <a:ln>
            <a:noFill/>
          </a:ln>
        </p:spPr>
        <p:txBody>
          <a:bodyPr spcFirstLastPara="1" wrap="square" lIns="182850" tIns="182850" rIns="182850" bIns="182850" anchor="t" anchorCtr="0">
            <a:spAutoFit/>
          </a:bodyPr>
          <a:lstStyle/>
          <a:p>
            <a:r>
              <a:rPr lang="es-CO" sz="2000">
                <a:solidFill>
                  <a:srgbClr val="888888"/>
                </a:solidFill>
              </a:rPr>
              <a:t>https://static.javatpoint.com/tutorial/machine-learning/images/customer-segmentation-using-machine-learning.png</a:t>
            </a:r>
            <a:endParaRPr sz="2000">
              <a:solidFill>
                <a:srgbClr val="888888"/>
              </a:solidFill>
            </a:endParaRPr>
          </a:p>
        </p:txBody>
      </p:sp>
      <p:sp>
        <p:nvSpPr>
          <p:cNvPr id="2" name="„Poner una cita aqui“">
            <a:extLst>
              <a:ext uri="{FF2B5EF4-FFF2-40B4-BE49-F238E27FC236}">
                <a16:creationId xmlns:a16="http://schemas.microsoft.com/office/drawing/2014/main" id="{1392CA49-392A-18C8-B049-2FFC72EAF8C9}"/>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err="1">
                <a:solidFill>
                  <a:srgbClr val="000000"/>
                </a:solidFill>
                <a:latin typeface="Lato"/>
                <a:ea typeface="Helvetica Light"/>
                <a:cs typeface="Helvetica Light"/>
                <a:sym typeface="Helvetica Light"/>
              </a:rPr>
              <a:t>Clustering</a:t>
            </a:r>
            <a:r>
              <a:rPr lang="es-CO" sz="7200" b="1" dirty="0">
                <a:solidFill>
                  <a:srgbClr val="000000"/>
                </a:solidFill>
                <a:latin typeface="Lato"/>
                <a:ea typeface="Helvetica Light"/>
                <a:cs typeface="Helvetica Light"/>
                <a:sym typeface="Helvetica Light"/>
              </a:rPr>
              <a:t> </a:t>
            </a: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6"/>
        <p:cNvGrpSpPr/>
        <p:nvPr/>
      </p:nvGrpSpPr>
      <p:grpSpPr>
        <a:xfrm>
          <a:off x="0" y="0"/>
          <a:ext cx="0" cy="0"/>
          <a:chOff x="0" y="0"/>
          <a:chExt cx="0" cy="0"/>
        </a:xfrm>
      </p:grpSpPr>
      <p:sp>
        <p:nvSpPr>
          <p:cNvPr id="117" name="Google Shape;117;g1eb7df298ce_1_5"/>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119" name="Google Shape;119;g1eb7df298ce_1_5"/>
          <p:cNvSpPr txBox="1"/>
          <p:nvPr/>
        </p:nvSpPr>
        <p:spPr>
          <a:xfrm>
            <a:off x="1676400" y="3297100"/>
            <a:ext cx="12744450" cy="7929600"/>
          </a:xfrm>
          <a:prstGeom prst="rect">
            <a:avLst/>
          </a:prstGeom>
          <a:noFill/>
          <a:ln>
            <a:noFill/>
          </a:ln>
        </p:spPr>
        <p:txBody>
          <a:bodyPr spcFirstLastPara="1" wrap="square" lIns="182850" tIns="91400" rIns="182850" bIns="91400" anchor="ctr" anchorCtr="0">
            <a:noAutofit/>
          </a:bodyPr>
          <a:lstStyle/>
          <a:p>
            <a:pPr marL="914400" indent="-723900">
              <a:lnSpc>
                <a:spcPct val="300000"/>
              </a:lnSpc>
              <a:spcBef>
                <a:spcPts val="2000"/>
              </a:spcBef>
              <a:buClr>
                <a:schemeClr val="dk1"/>
              </a:buClr>
              <a:buSzPts val="2100"/>
              <a:buFont typeface="Lato"/>
              <a:buChar char="●"/>
            </a:pPr>
            <a:r>
              <a:rPr lang="es-CO" sz="3200" dirty="0">
                <a:solidFill>
                  <a:schemeClr val="dk1"/>
                </a:solidFill>
                <a:highlight>
                  <a:srgbClr val="FFFFFF"/>
                </a:highlight>
                <a:latin typeface="Lato"/>
                <a:ea typeface="Lato"/>
                <a:cs typeface="Lato"/>
                <a:sym typeface="Lato"/>
              </a:rPr>
              <a:t>Jerárquicos</a:t>
            </a:r>
          </a:p>
          <a:p>
            <a:pPr marL="914400" indent="-723900">
              <a:lnSpc>
                <a:spcPct val="300000"/>
              </a:lnSpc>
              <a:spcBef>
                <a:spcPts val="2000"/>
              </a:spcBef>
              <a:buClr>
                <a:schemeClr val="dk1"/>
              </a:buClr>
              <a:buSzPts val="2100"/>
              <a:buFont typeface="Lato"/>
              <a:buChar char="●"/>
            </a:pPr>
            <a:r>
              <a:rPr lang="es-CO" sz="3200" dirty="0">
                <a:solidFill>
                  <a:schemeClr val="dk1"/>
                </a:solidFill>
                <a:highlight>
                  <a:srgbClr val="FFFFFF"/>
                </a:highlight>
                <a:latin typeface="Lato"/>
                <a:ea typeface="Lato"/>
                <a:cs typeface="Lato"/>
                <a:sym typeface="Lato"/>
              </a:rPr>
              <a:t>Basados en Partición</a:t>
            </a:r>
          </a:p>
          <a:p>
            <a:pPr marL="914400" indent="-723900">
              <a:lnSpc>
                <a:spcPct val="300000"/>
              </a:lnSpc>
              <a:spcBef>
                <a:spcPts val="2000"/>
              </a:spcBef>
              <a:buClr>
                <a:schemeClr val="dk1"/>
              </a:buClr>
              <a:buSzPts val="2100"/>
              <a:buFont typeface="Lato"/>
              <a:buChar char="●"/>
            </a:pPr>
            <a:r>
              <a:rPr lang="es-CO" sz="3200" dirty="0">
                <a:solidFill>
                  <a:schemeClr val="dk1"/>
                </a:solidFill>
                <a:highlight>
                  <a:srgbClr val="FFFFFF"/>
                </a:highlight>
                <a:latin typeface="Lato"/>
                <a:ea typeface="Lato"/>
                <a:cs typeface="Lato"/>
                <a:sym typeface="Lato"/>
              </a:rPr>
              <a:t>Basados en Densidad</a:t>
            </a:r>
            <a:endParaRPr sz="3200" dirty="0">
              <a:solidFill>
                <a:schemeClr val="dk1"/>
              </a:solidFill>
              <a:highlight>
                <a:srgbClr val="FFFFFF"/>
              </a:highlight>
              <a:latin typeface="Lato"/>
              <a:ea typeface="Lato"/>
              <a:cs typeface="Lato"/>
              <a:sym typeface="Lato"/>
            </a:endParaRPr>
          </a:p>
        </p:txBody>
      </p:sp>
      <p:sp>
        <p:nvSpPr>
          <p:cNvPr id="2" name="„Poner una cita aqui“">
            <a:extLst>
              <a:ext uri="{FF2B5EF4-FFF2-40B4-BE49-F238E27FC236}">
                <a16:creationId xmlns:a16="http://schemas.microsoft.com/office/drawing/2014/main" id="{1392CA49-392A-18C8-B049-2FFC72EAF8C9}"/>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Tipos de </a:t>
            </a:r>
            <a:r>
              <a:rPr lang="es-CO" sz="7200" b="1" dirty="0" err="1">
                <a:solidFill>
                  <a:srgbClr val="000000"/>
                </a:solidFill>
                <a:latin typeface="Lato"/>
                <a:ea typeface="Helvetica Light"/>
                <a:cs typeface="Helvetica Light"/>
                <a:sym typeface="Helvetica Light"/>
              </a:rPr>
              <a:t>Clústering</a:t>
            </a:r>
            <a:endParaRPr lang="es-CO" sz="7200" b="1" dirty="0">
              <a:solidFill>
                <a:srgbClr val="000000"/>
              </a:solidFill>
              <a:latin typeface="Lato"/>
              <a:ea typeface="Helvetica Light"/>
              <a:cs typeface="Helvetica Light"/>
              <a:sym typeface="Helvetica Light"/>
            </a:endParaRPr>
          </a:p>
        </p:txBody>
      </p:sp>
      <p:pic>
        <p:nvPicPr>
          <p:cNvPr id="3076" name="Picture 4" descr="3.1 Técnicas de Clustering | Modelización en R">
            <a:extLst>
              <a:ext uri="{FF2B5EF4-FFF2-40B4-BE49-F238E27FC236}">
                <a16:creationId xmlns:a16="http://schemas.microsoft.com/office/drawing/2014/main" id="{8DF40209-AC82-0AEE-A203-1E90EF8A3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0" y="3546475"/>
            <a:ext cx="9201150" cy="669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3476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Poner una cita aqui“">
            <a:extLst>
              <a:ext uri="{FF2B5EF4-FFF2-40B4-BE49-F238E27FC236}">
                <a16:creationId xmlns:a16="http://schemas.microsoft.com/office/drawing/2014/main" id="{71D1C6B6-E8C2-B705-EE89-919BBB2841C8}"/>
              </a:ext>
            </a:extLst>
          </p:cNvPr>
          <p:cNvSpPr txBox="1">
            <a:spLocks/>
          </p:cNvSpPr>
          <p:nvPr/>
        </p:nvSpPr>
        <p:spPr>
          <a:xfrm>
            <a:off x="3531512" y="1394180"/>
            <a:ext cx="1384208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Machine </a:t>
            </a:r>
            <a:r>
              <a:rPr lang="es-CO" sz="7200" b="1">
                <a:solidFill>
                  <a:srgbClr val="000000"/>
                </a:solidFill>
                <a:latin typeface="Lato"/>
                <a:ea typeface="Helvetica Light"/>
                <a:cs typeface="Helvetica Light"/>
                <a:sym typeface="Helvetica Light"/>
              </a:rPr>
              <a:t>Learning clásico</a:t>
            </a:r>
            <a:endParaRPr lang="es-CO" sz="7200" b="1" dirty="0">
              <a:solidFill>
                <a:srgbClr val="000000"/>
              </a:solidFill>
              <a:latin typeface="Lato" panose="020F0502020204030203" pitchFamily="34" charset="0"/>
              <a:ea typeface="Helvetica Light"/>
              <a:cs typeface="Helvetica Light"/>
              <a:sym typeface="Helvetica Light"/>
            </a:endParaRPr>
          </a:p>
        </p:txBody>
      </p:sp>
      <p:graphicFrame>
        <p:nvGraphicFramePr>
          <p:cNvPr id="11" name="Marcador de contenido 3">
            <a:extLst>
              <a:ext uri="{FF2B5EF4-FFF2-40B4-BE49-F238E27FC236}">
                <a16:creationId xmlns:a16="http://schemas.microsoft.com/office/drawing/2014/main" id="{1AE0ADC4-C84B-F621-3DAD-F01E35A1A376}"/>
              </a:ext>
            </a:extLst>
          </p:cNvPr>
          <p:cNvGraphicFramePr>
            <a:graphicFrameLocks noGrp="1"/>
          </p:cNvGraphicFramePr>
          <p:nvPr>
            <p:ph idx="1"/>
            <p:extLst>
              <p:ext uri="{D42A27DB-BD31-4B8C-83A1-F6EECF244321}">
                <p14:modId xmlns:p14="http://schemas.microsoft.com/office/powerpoint/2010/main" val="4290749358"/>
              </p:ext>
            </p:extLst>
          </p:nvPr>
        </p:nvGraphicFramePr>
        <p:xfrm>
          <a:off x="5270956" y="3081830"/>
          <a:ext cx="13842088" cy="9239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2">
            <a:extLst>
              <a:ext uri="{FF2B5EF4-FFF2-40B4-BE49-F238E27FC236}">
                <a16:creationId xmlns:a16="http://schemas.microsoft.com/office/drawing/2014/main" id="{BF03F036-615C-829E-DC73-D522DD6EE7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208"/>
          <a:stretch/>
        </p:blipFill>
        <p:spPr bwMode="auto">
          <a:xfrm>
            <a:off x="2332604" y="9555913"/>
            <a:ext cx="3934846" cy="3951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1">
            <a:extLst>
              <a:ext uri="{FF2B5EF4-FFF2-40B4-BE49-F238E27FC236}">
                <a16:creationId xmlns:a16="http://schemas.microsoft.com/office/drawing/2014/main" id="{FEF2BDE1-AAA5-8D7E-BB7F-849EEA59CCDF}"/>
              </a:ext>
            </a:extLst>
          </p:cNvPr>
          <p:cNvSpPr/>
          <p:nvPr/>
        </p:nvSpPr>
        <p:spPr>
          <a:xfrm>
            <a:off x="12899809" y="5302249"/>
            <a:ext cx="5471318" cy="7166842"/>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Picture 2">
            <a:extLst>
              <a:ext uri="{FF2B5EF4-FFF2-40B4-BE49-F238E27FC236}">
                <a16:creationId xmlns:a16="http://schemas.microsoft.com/office/drawing/2014/main" id="{12A151DF-076E-85F2-6404-7141A660AD5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17" t="-667" r="49891" b="667"/>
          <a:stretch/>
        </p:blipFill>
        <p:spPr bwMode="auto">
          <a:xfrm>
            <a:off x="2332604" y="3742898"/>
            <a:ext cx="3934847" cy="395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92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A3DDCCE-B289-2629-1F98-82DCCDB9BA71}"/>
              </a:ext>
            </a:extLst>
          </p:cNvPr>
          <p:cNvGraphicFramePr>
            <a:graphicFrameLocks noChangeAspect="1"/>
          </p:cNvGraphicFramePr>
          <p:nvPr>
            <p:custDataLst>
              <p:tags r:id="rId1"/>
            </p:custDataLst>
            <p:extLst>
              <p:ext uri="{D42A27DB-BD31-4B8C-83A1-F6EECF244321}">
                <p14:modId xmlns:p14="http://schemas.microsoft.com/office/powerpoint/2010/main" val="2565184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5" progId="TCLayout.ActiveDocument.1">
                  <p:embed/>
                </p:oleObj>
              </mc:Choice>
              <mc:Fallback>
                <p:oleObj name="think-cell Slide" r:id="rId6" imgW="425" imgH="425" progId="TCLayout.ActiveDocument.1">
                  <p:embed/>
                  <p:pic>
                    <p:nvPicPr>
                      <p:cNvPr id="10" name="think-cell data - do not delete" hidden="1">
                        <a:extLst>
                          <a:ext uri="{FF2B5EF4-FFF2-40B4-BE49-F238E27FC236}">
                            <a16:creationId xmlns:a16="http://schemas.microsoft.com/office/drawing/2014/main" id="{AA3DDCCE-B289-2629-1F98-82DCCDB9BA7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84314967-A04A-41D7-C210-BDCF3CB6A2ED}"/>
              </a:ext>
            </a:extLst>
          </p:cNvPr>
          <p:cNvSpPr>
            <a:spLocks noGrp="1"/>
          </p:cNvSpPr>
          <p:nvPr>
            <p:ph type="ctrTitle"/>
          </p:nvPr>
        </p:nvSpPr>
        <p:spPr>
          <a:xfrm>
            <a:off x="14725650" y="5845174"/>
            <a:ext cx="6610350" cy="3506643"/>
          </a:xfrm>
        </p:spPr>
        <p:txBody>
          <a:bodyPr vert="horz"/>
          <a:lstStyle/>
          <a:p>
            <a:r>
              <a:rPr lang="es-CO" b="1" dirty="0"/>
              <a:t>Partición</a:t>
            </a:r>
          </a:p>
        </p:txBody>
      </p:sp>
      <p:pic>
        <p:nvPicPr>
          <p:cNvPr id="2" name="partitional-clustering-algorithm" descr="Chart, scatter chart&#10;&#10;Description automatically generated">
            <a:hlinkClick r:id="" action="ppaction://media"/>
            <a:extLst>
              <a:ext uri="{FF2B5EF4-FFF2-40B4-BE49-F238E27FC236}">
                <a16:creationId xmlns:a16="http://schemas.microsoft.com/office/drawing/2014/main" id="{BA321F53-91C2-4783-BA67-7972A79FBF8C}"/>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3048000" y="2291369"/>
            <a:ext cx="8128981" cy="8128981"/>
          </a:xfrm>
          <a:prstGeom prst="rect">
            <a:avLst/>
          </a:prstGeom>
        </p:spPr>
      </p:pic>
    </p:spTree>
    <p:extLst>
      <p:ext uri="{BB962C8B-B14F-4D97-AF65-F5344CB8AC3E}">
        <p14:creationId xmlns:p14="http://schemas.microsoft.com/office/powerpoint/2010/main" val="90449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6"/>
        <p:cNvGrpSpPr/>
        <p:nvPr/>
      </p:nvGrpSpPr>
      <p:grpSpPr>
        <a:xfrm>
          <a:off x="0" y="0"/>
          <a:ext cx="0" cy="0"/>
          <a:chOff x="0" y="0"/>
          <a:chExt cx="0" cy="0"/>
        </a:xfrm>
      </p:grpSpPr>
      <p:sp>
        <p:nvSpPr>
          <p:cNvPr id="117" name="Google Shape;117;g1eb7df298ce_1_5"/>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119" name="Google Shape;119;g1eb7df298ce_1_5"/>
          <p:cNvSpPr txBox="1"/>
          <p:nvPr/>
        </p:nvSpPr>
        <p:spPr>
          <a:xfrm>
            <a:off x="1676400" y="3297100"/>
            <a:ext cx="12744450" cy="9237800"/>
          </a:xfrm>
          <a:prstGeom prst="rect">
            <a:avLst/>
          </a:prstGeom>
          <a:noFill/>
          <a:ln>
            <a:noFill/>
          </a:ln>
        </p:spPr>
        <p:txBody>
          <a:bodyPr spcFirstLastPara="1" wrap="square" lIns="182850" tIns="91400" rIns="182850" bIns="91400" anchor="ctr" anchorCtr="0">
            <a:noAutofit/>
          </a:bodyPr>
          <a:lstStyle/>
          <a:p>
            <a:pPr marL="342900" lvl="0" indent="-361950" algn="l" rtl="0">
              <a:lnSpc>
                <a:spcPct val="140000"/>
              </a:lnSpc>
              <a:spcBef>
                <a:spcPts val="0"/>
              </a:spcBef>
              <a:spcAft>
                <a:spcPts val="0"/>
              </a:spcAft>
              <a:buClr>
                <a:srgbClr val="3F3F3F"/>
              </a:buClr>
              <a:buSzPts val="1300"/>
              <a:buAutoNum type="arabicPeriod"/>
            </a:pPr>
            <a:r>
              <a:rPr lang="es-CO" sz="2800" b="0" dirty="0">
                <a:latin typeface="Lato" panose="020F0502020204030203" pitchFamily="34" charset="0"/>
                <a:ea typeface="Lato" panose="020F0502020204030203" pitchFamily="34" charset="0"/>
                <a:cs typeface="Lato" panose="020F0502020204030203" pitchFamily="34" charset="0"/>
              </a:rPr>
              <a:t>El algoritmo elige aleatoriamente un centroide para cada grupo. Por ejemplo, si elegimos una "k" de 3, el algoritmo elige aleatoriamente 3 centroides. </a:t>
            </a:r>
            <a:endParaRPr lang="es-CO" sz="4800" b="0" dirty="0">
              <a:latin typeface="Lato" panose="020F0502020204030203" pitchFamily="34" charset="0"/>
              <a:ea typeface="Lato" panose="020F0502020204030203" pitchFamily="34" charset="0"/>
              <a:cs typeface="Lato" panose="020F0502020204030203" pitchFamily="34" charset="0"/>
            </a:endParaRPr>
          </a:p>
          <a:p>
            <a:pPr marL="342900" lvl="0" indent="-361950" algn="l" rtl="0">
              <a:lnSpc>
                <a:spcPct val="140000"/>
              </a:lnSpc>
              <a:spcBef>
                <a:spcPts val="930"/>
              </a:spcBef>
              <a:spcAft>
                <a:spcPts val="0"/>
              </a:spcAft>
              <a:buClr>
                <a:srgbClr val="3F3F3F"/>
              </a:buClr>
              <a:buSzPts val="1300"/>
              <a:buAutoNum type="arabicPeriod"/>
            </a:pPr>
            <a:r>
              <a:rPr lang="es-CO" sz="2800" b="0" dirty="0">
                <a:latin typeface="Lato" panose="020F0502020204030203" pitchFamily="34" charset="0"/>
                <a:ea typeface="Lato" panose="020F0502020204030203" pitchFamily="34" charset="0"/>
                <a:cs typeface="Lato" panose="020F0502020204030203" pitchFamily="34" charset="0"/>
              </a:rPr>
              <a:t>K-</a:t>
            </a:r>
            <a:r>
              <a:rPr lang="es-CO" sz="2800" b="0" dirty="0" err="1">
                <a:latin typeface="Lato" panose="020F0502020204030203" pitchFamily="34" charset="0"/>
                <a:ea typeface="Lato" panose="020F0502020204030203" pitchFamily="34" charset="0"/>
                <a:cs typeface="Lato" panose="020F0502020204030203" pitchFamily="34" charset="0"/>
              </a:rPr>
              <a:t>means</a:t>
            </a:r>
            <a:r>
              <a:rPr lang="es-CO" sz="2800" b="0" dirty="0">
                <a:latin typeface="Lato" panose="020F0502020204030203" pitchFamily="34" charset="0"/>
                <a:ea typeface="Lato" panose="020F0502020204030203" pitchFamily="34" charset="0"/>
                <a:cs typeface="Lato" panose="020F0502020204030203" pitchFamily="34" charset="0"/>
              </a:rPr>
              <a:t> asigna cada punto de datos en el conjunto de datos al centroide más cercano, lo que significa que se considera que un punto de datos está en un grupo particular si está más cerca del centroide de ese grupo que cualquier otro centroide. </a:t>
            </a:r>
            <a:endParaRPr lang="es-CO" sz="4800" b="0" dirty="0">
              <a:latin typeface="Lato" panose="020F0502020204030203" pitchFamily="34" charset="0"/>
              <a:ea typeface="Lato" panose="020F0502020204030203" pitchFamily="34" charset="0"/>
              <a:cs typeface="Lato" panose="020F0502020204030203" pitchFamily="34" charset="0"/>
            </a:endParaRPr>
          </a:p>
          <a:p>
            <a:pPr marL="342900" lvl="0" indent="-361950" algn="l" rtl="0">
              <a:lnSpc>
                <a:spcPct val="140000"/>
              </a:lnSpc>
              <a:spcBef>
                <a:spcPts val="930"/>
              </a:spcBef>
              <a:spcAft>
                <a:spcPts val="0"/>
              </a:spcAft>
              <a:buClr>
                <a:srgbClr val="3F3F3F"/>
              </a:buClr>
              <a:buSzPts val="1300"/>
              <a:buAutoNum type="arabicPeriod"/>
            </a:pPr>
            <a:r>
              <a:rPr lang="es-CO" sz="2800" b="0" dirty="0">
                <a:latin typeface="Lato" panose="020F0502020204030203" pitchFamily="34" charset="0"/>
                <a:ea typeface="Lato" panose="020F0502020204030203" pitchFamily="34" charset="0"/>
                <a:cs typeface="Lato" panose="020F0502020204030203" pitchFamily="34" charset="0"/>
              </a:rPr>
              <a:t>Para cada conglomerado, el algoritmo vuelve a calcular el centroide tomando el promedio de todos los puntos en el conglomerado, reduciendo la varianza </a:t>
            </a:r>
            <a:r>
              <a:rPr lang="es-CO" sz="2800" b="0" dirty="0" err="1">
                <a:latin typeface="Lato" panose="020F0502020204030203" pitchFamily="34" charset="0"/>
                <a:ea typeface="Lato" panose="020F0502020204030203" pitchFamily="34" charset="0"/>
                <a:cs typeface="Lato" panose="020F0502020204030203" pitchFamily="34" charset="0"/>
              </a:rPr>
              <a:t>intra-conglomerado</a:t>
            </a:r>
            <a:r>
              <a:rPr lang="es-CO" sz="2800" b="0" dirty="0">
                <a:latin typeface="Lato" panose="020F0502020204030203" pitchFamily="34" charset="0"/>
                <a:ea typeface="Lato" panose="020F0502020204030203" pitchFamily="34" charset="0"/>
                <a:cs typeface="Lato" panose="020F0502020204030203" pitchFamily="34" charset="0"/>
              </a:rPr>
              <a:t> total en relación con el paso anterior. Dado que los centroides cambian, el algoritmo reasigna los puntos al centroide más cercano. </a:t>
            </a:r>
            <a:endParaRPr lang="es-CO" sz="4800" b="0" dirty="0">
              <a:latin typeface="Lato" panose="020F0502020204030203" pitchFamily="34" charset="0"/>
              <a:ea typeface="Lato" panose="020F0502020204030203" pitchFamily="34" charset="0"/>
              <a:cs typeface="Lato" panose="020F0502020204030203" pitchFamily="34" charset="0"/>
            </a:endParaRPr>
          </a:p>
          <a:p>
            <a:pPr marL="342900" lvl="0" indent="-361950" algn="l" rtl="0">
              <a:lnSpc>
                <a:spcPct val="140000"/>
              </a:lnSpc>
              <a:spcBef>
                <a:spcPts val="930"/>
              </a:spcBef>
              <a:spcAft>
                <a:spcPts val="0"/>
              </a:spcAft>
              <a:buClr>
                <a:srgbClr val="3F3F3F"/>
              </a:buClr>
              <a:buSzPts val="1300"/>
              <a:buAutoNum type="arabicPeriod"/>
            </a:pPr>
            <a:r>
              <a:rPr lang="es-CO" sz="2800" b="0" dirty="0">
                <a:latin typeface="Lato" panose="020F0502020204030203" pitchFamily="34" charset="0"/>
                <a:ea typeface="Lato" panose="020F0502020204030203" pitchFamily="34" charset="0"/>
                <a:cs typeface="Lato" panose="020F0502020204030203" pitchFamily="34" charset="0"/>
              </a:rPr>
              <a:t>El algoritmo repite el cálculo de los centroides y la asignación de puntos hasta que se minimiza la suma de distancias entre los puntos de datos y su centroide correspondiente, se alcanza un número máximo de iteraciones o no se producen cambios en el valor de los centroides.</a:t>
            </a:r>
          </a:p>
        </p:txBody>
      </p:sp>
      <p:sp>
        <p:nvSpPr>
          <p:cNvPr id="2" name="„Poner una cita aqui“">
            <a:extLst>
              <a:ext uri="{FF2B5EF4-FFF2-40B4-BE49-F238E27FC236}">
                <a16:creationId xmlns:a16="http://schemas.microsoft.com/office/drawing/2014/main" id="{1392CA49-392A-18C8-B049-2FFC72EAF8C9}"/>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K- medias </a:t>
            </a:r>
          </a:p>
        </p:txBody>
      </p:sp>
      <p:pic>
        <p:nvPicPr>
          <p:cNvPr id="4" name="Google Shape;162;g1eb7df298ce_1_46">
            <a:extLst>
              <a:ext uri="{FF2B5EF4-FFF2-40B4-BE49-F238E27FC236}">
                <a16:creationId xmlns:a16="http://schemas.microsoft.com/office/drawing/2014/main" id="{09F6D90B-E90C-CEA1-5DAB-56FD10A32CC4}"/>
              </a:ext>
            </a:extLst>
          </p:cNvPr>
          <p:cNvPicPr preferRelativeResize="0"/>
          <p:nvPr/>
        </p:nvPicPr>
        <p:blipFill rotWithShape="1">
          <a:blip r:embed="rId5">
            <a:alphaModFix/>
          </a:blip>
          <a:srcRect/>
          <a:stretch/>
        </p:blipFill>
        <p:spPr>
          <a:xfrm>
            <a:off x="15167687" y="3529729"/>
            <a:ext cx="8416213" cy="8792091"/>
          </a:xfrm>
          <a:prstGeom prst="rect">
            <a:avLst/>
          </a:prstGeom>
          <a:noFill/>
          <a:ln>
            <a:noFill/>
          </a:ln>
        </p:spPr>
      </p:pic>
    </p:spTree>
    <p:extLst>
      <p:ext uri="{BB962C8B-B14F-4D97-AF65-F5344CB8AC3E}">
        <p14:creationId xmlns:p14="http://schemas.microsoft.com/office/powerpoint/2010/main" val="2804492109"/>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16"/>
        <p:cNvGrpSpPr/>
        <p:nvPr/>
      </p:nvGrpSpPr>
      <p:grpSpPr>
        <a:xfrm>
          <a:off x="0" y="0"/>
          <a:ext cx="0" cy="0"/>
          <a:chOff x="0" y="0"/>
          <a:chExt cx="0" cy="0"/>
        </a:xfrm>
      </p:grpSpPr>
      <p:sp>
        <p:nvSpPr>
          <p:cNvPr id="117" name="Google Shape;117;g1eb7df298ce_1_5"/>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2" name="„Poner una cita aqui“">
            <a:extLst>
              <a:ext uri="{FF2B5EF4-FFF2-40B4-BE49-F238E27FC236}">
                <a16:creationId xmlns:a16="http://schemas.microsoft.com/office/drawing/2014/main" id="{1392CA49-392A-18C8-B049-2FFC72EAF8C9}"/>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K- medias </a:t>
            </a:r>
          </a:p>
        </p:txBody>
      </p:sp>
      <p:pic>
        <p:nvPicPr>
          <p:cNvPr id="171" name="Google Shape;171;g1eb7df298ce_1_240"/>
          <p:cNvPicPr preferRelativeResize="0"/>
          <p:nvPr/>
        </p:nvPicPr>
        <p:blipFill>
          <a:blip r:embed="rId5">
            <a:alphaModFix/>
          </a:blip>
          <a:stretch>
            <a:fillRect/>
          </a:stretch>
        </p:blipFill>
        <p:spPr>
          <a:xfrm>
            <a:off x="5090750" y="3472856"/>
            <a:ext cx="14202500" cy="7988900"/>
          </a:xfrm>
          <a:prstGeom prst="rect">
            <a:avLst/>
          </a:prstGeom>
          <a:noFill/>
          <a:ln>
            <a:noFill/>
          </a:ln>
        </p:spPr>
      </p:pic>
    </p:spTree>
    <p:extLst>
      <p:ext uri="{BB962C8B-B14F-4D97-AF65-F5344CB8AC3E}">
        <p14:creationId xmlns:p14="http://schemas.microsoft.com/office/powerpoint/2010/main" val="387941850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77"/>
        <p:cNvGrpSpPr/>
        <p:nvPr/>
      </p:nvGrpSpPr>
      <p:grpSpPr>
        <a:xfrm>
          <a:off x="0" y="0"/>
          <a:ext cx="0" cy="0"/>
          <a:chOff x="0" y="0"/>
          <a:chExt cx="0" cy="0"/>
        </a:xfrm>
      </p:grpSpPr>
      <p:sp>
        <p:nvSpPr>
          <p:cNvPr id="178" name="Google Shape;178;g1eb7df298ce_1_210"/>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pic>
        <p:nvPicPr>
          <p:cNvPr id="180" name="Google Shape;180;g1eb7df298ce_1_210"/>
          <p:cNvPicPr preferRelativeResize="0"/>
          <p:nvPr/>
        </p:nvPicPr>
        <p:blipFill rotWithShape="1">
          <a:blip r:embed="rId5">
            <a:alphaModFix/>
          </a:blip>
          <a:srcRect/>
          <a:stretch/>
        </p:blipFill>
        <p:spPr>
          <a:xfrm>
            <a:off x="6882990" y="3469138"/>
            <a:ext cx="10024800" cy="7302600"/>
          </a:xfrm>
          <a:prstGeom prst="rect">
            <a:avLst/>
          </a:prstGeom>
          <a:noFill/>
          <a:ln>
            <a:noFill/>
          </a:ln>
        </p:spPr>
      </p:pic>
      <p:sp>
        <p:nvSpPr>
          <p:cNvPr id="2" name="„Poner una cita aqui“">
            <a:extLst>
              <a:ext uri="{FF2B5EF4-FFF2-40B4-BE49-F238E27FC236}">
                <a16:creationId xmlns:a16="http://schemas.microsoft.com/office/drawing/2014/main" id="{7772E166-7F09-B0A9-37D9-F4CD4FDE9522}"/>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K- medias – Escogiendo el K </a:t>
            </a:r>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86"/>
        <p:cNvGrpSpPr/>
        <p:nvPr/>
      </p:nvGrpSpPr>
      <p:grpSpPr>
        <a:xfrm>
          <a:off x="0" y="0"/>
          <a:ext cx="0" cy="0"/>
          <a:chOff x="0" y="0"/>
          <a:chExt cx="0" cy="0"/>
        </a:xfrm>
      </p:grpSpPr>
      <p:sp>
        <p:nvSpPr>
          <p:cNvPr id="187" name="Google Shape;187;g1eb7df298ce_1_217"/>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189" name="Google Shape;189;g1eb7df298ce_1_217"/>
          <p:cNvSpPr txBox="1"/>
          <p:nvPr/>
        </p:nvSpPr>
        <p:spPr>
          <a:xfrm>
            <a:off x="1348184" y="4991101"/>
            <a:ext cx="10024665" cy="5101300"/>
          </a:xfrm>
          <a:prstGeom prst="rect">
            <a:avLst/>
          </a:prstGeom>
          <a:blipFill rotWithShape="1">
            <a:blip r:embed="rId5">
              <a:alphaModFix/>
            </a:blip>
            <a:stretch>
              <a:fillRect/>
            </a:stretch>
          </a:blipFill>
          <a:ln>
            <a:noFill/>
          </a:ln>
        </p:spPr>
        <p:txBody>
          <a:bodyPr spcFirstLastPara="1" wrap="square" lIns="219450" tIns="219450" rIns="219450" bIns="182850" anchor="t" anchorCtr="0">
            <a:normAutofit/>
          </a:bodyPr>
          <a:lstStyle/>
          <a:p>
            <a:pPr>
              <a:lnSpc>
                <a:spcPct val="140000"/>
              </a:lnSpc>
            </a:pPr>
            <a:r>
              <a:rPr lang="es-CO" sz="3600">
                <a:solidFill>
                  <a:srgbClr val="3F3F3F"/>
                </a:solidFill>
                <a:latin typeface="Meiryo"/>
                <a:ea typeface="Meiryo"/>
                <a:cs typeface="Meiryo"/>
                <a:sym typeface="Meiryo"/>
              </a:rPr>
              <a:t> </a:t>
            </a:r>
            <a:endParaRPr sz="3600">
              <a:solidFill>
                <a:srgbClr val="3F3F3F"/>
              </a:solidFill>
              <a:latin typeface="Meiryo"/>
              <a:ea typeface="Meiryo"/>
              <a:cs typeface="Meiryo"/>
              <a:sym typeface="Meiryo"/>
            </a:endParaRPr>
          </a:p>
        </p:txBody>
      </p:sp>
      <p:pic>
        <p:nvPicPr>
          <p:cNvPr id="181" name="Google Shape;181;g1eb7df298ce_1_210"/>
          <p:cNvPicPr preferRelativeResize="0"/>
          <p:nvPr/>
        </p:nvPicPr>
        <p:blipFill rotWithShape="1">
          <a:blip r:embed="rId6">
            <a:alphaModFix/>
          </a:blip>
          <a:srcRect/>
          <a:stretch/>
        </p:blipFill>
        <p:spPr>
          <a:xfrm>
            <a:off x="13011152" y="3975940"/>
            <a:ext cx="10024666" cy="7341170"/>
          </a:xfrm>
          <a:prstGeom prst="rect">
            <a:avLst/>
          </a:prstGeom>
          <a:noFill/>
          <a:ln>
            <a:noFill/>
          </a:ln>
        </p:spPr>
      </p:pic>
      <p:sp>
        <p:nvSpPr>
          <p:cNvPr id="2" name="„Poner una cita aqui“">
            <a:extLst>
              <a:ext uri="{FF2B5EF4-FFF2-40B4-BE49-F238E27FC236}">
                <a16:creationId xmlns:a16="http://schemas.microsoft.com/office/drawing/2014/main" id="{0529B296-B4B5-AB6D-D97F-2FFE8904EA45}"/>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K- medias – Escogiendo el K </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A3DDCCE-B289-2629-1F98-82DCCDB9BA71}"/>
              </a:ext>
            </a:extLst>
          </p:cNvPr>
          <p:cNvGraphicFramePr>
            <a:graphicFrameLocks noChangeAspect="1"/>
          </p:cNvGraphicFramePr>
          <p:nvPr>
            <p:custDataLst>
              <p:tags r:id="rId1"/>
            </p:custDataLst>
            <p:extLst>
              <p:ext uri="{D42A27DB-BD31-4B8C-83A1-F6EECF244321}">
                <p14:modId xmlns:p14="http://schemas.microsoft.com/office/powerpoint/2010/main" val="1526777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10" name="think-cell data - do not delete" hidden="1">
                        <a:extLst>
                          <a:ext uri="{FF2B5EF4-FFF2-40B4-BE49-F238E27FC236}">
                            <a16:creationId xmlns:a16="http://schemas.microsoft.com/office/drawing/2014/main" id="{AA3DDCCE-B289-2629-1F98-82DCCDB9BA7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84314967-A04A-41D7-C210-BDCF3CB6A2ED}"/>
              </a:ext>
            </a:extLst>
          </p:cNvPr>
          <p:cNvSpPr>
            <a:spLocks noGrp="1"/>
          </p:cNvSpPr>
          <p:nvPr>
            <p:ph type="ctrTitle"/>
          </p:nvPr>
        </p:nvSpPr>
        <p:spPr>
          <a:xfrm>
            <a:off x="3048000" y="5845174"/>
            <a:ext cx="18288000" cy="3506643"/>
          </a:xfrm>
        </p:spPr>
        <p:txBody>
          <a:bodyPr vert="horz"/>
          <a:lstStyle/>
          <a:p>
            <a:r>
              <a:rPr lang="es-CO" b="1" dirty="0"/>
              <a:t>Pausa teórica - Distancias</a:t>
            </a:r>
          </a:p>
        </p:txBody>
      </p:sp>
    </p:spTree>
    <p:extLst>
      <p:ext uri="{BB962C8B-B14F-4D97-AF65-F5344CB8AC3E}">
        <p14:creationId xmlns:p14="http://schemas.microsoft.com/office/powerpoint/2010/main" val="2147922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94"/>
        <p:cNvGrpSpPr/>
        <p:nvPr/>
      </p:nvGrpSpPr>
      <p:grpSpPr>
        <a:xfrm>
          <a:off x="0" y="0"/>
          <a:ext cx="0" cy="0"/>
          <a:chOff x="0" y="0"/>
          <a:chExt cx="0" cy="0"/>
        </a:xfrm>
      </p:grpSpPr>
      <p:sp>
        <p:nvSpPr>
          <p:cNvPr id="195" name="Google Shape;195;g1eb7df298ce_1_260"/>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pic>
        <p:nvPicPr>
          <p:cNvPr id="197" name="Google Shape;197;g1eb7df298ce_1_260"/>
          <p:cNvPicPr preferRelativeResize="0"/>
          <p:nvPr/>
        </p:nvPicPr>
        <p:blipFill>
          <a:blip r:embed="rId5">
            <a:alphaModFix/>
          </a:blip>
          <a:stretch>
            <a:fillRect/>
          </a:stretch>
        </p:blipFill>
        <p:spPr>
          <a:xfrm>
            <a:off x="2085201" y="4554753"/>
            <a:ext cx="4904698" cy="4904698"/>
          </a:xfrm>
          <a:prstGeom prst="rect">
            <a:avLst/>
          </a:prstGeom>
          <a:noFill/>
          <a:ln>
            <a:noFill/>
          </a:ln>
        </p:spPr>
      </p:pic>
      <p:sp>
        <p:nvSpPr>
          <p:cNvPr id="198" name="Google Shape;198;g1eb7df298ce_1_260"/>
          <p:cNvSpPr/>
          <p:nvPr/>
        </p:nvSpPr>
        <p:spPr>
          <a:xfrm>
            <a:off x="9172916" y="4158976"/>
            <a:ext cx="2533200" cy="6744000"/>
          </a:xfrm>
          <a:prstGeom prst="bracketPair">
            <a:avLst/>
          </a:prstGeom>
          <a:noFill/>
          <a:ln w="28575" cap="flat" cmpd="sng">
            <a:solidFill>
              <a:srgbClr val="000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rgbClr val="000000"/>
              </a:solidFill>
              <a:latin typeface="Meiryo"/>
              <a:ea typeface="Meiryo"/>
              <a:cs typeface="Meiryo"/>
              <a:sym typeface="Meiryo"/>
            </a:endParaRPr>
          </a:p>
        </p:txBody>
      </p:sp>
      <p:sp>
        <p:nvSpPr>
          <p:cNvPr id="199" name="Google Shape;199;g1eb7df298ce_1_260"/>
          <p:cNvSpPr/>
          <p:nvPr/>
        </p:nvSpPr>
        <p:spPr>
          <a:xfrm>
            <a:off x="12753608" y="4158976"/>
            <a:ext cx="2533200" cy="6744000"/>
          </a:xfrm>
          <a:prstGeom prst="bracketPair">
            <a:avLst/>
          </a:prstGeom>
          <a:noFill/>
          <a:ln w="28575" cap="flat" cmpd="sng">
            <a:solidFill>
              <a:srgbClr val="000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rgbClr val="000000"/>
              </a:solidFill>
              <a:latin typeface="Meiryo"/>
              <a:ea typeface="Meiryo"/>
              <a:cs typeface="Meiryo"/>
              <a:sym typeface="Meiryo"/>
            </a:endParaRPr>
          </a:p>
        </p:txBody>
      </p:sp>
      <p:sp>
        <p:nvSpPr>
          <p:cNvPr id="200" name="Google Shape;200;g1eb7df298ce_1_260"/>
          <p:cNvSpPr txBox="1"/>
          <p:nvPr/>
        </p:nvSpPr>
        <p:spPr>
          <a:xfrm>
            <a:off x="9559014" y="5350627"/>
            <a:ext cx="1761000" cy="1415691"/>
          </a:xfrm>
          <a:prstGeom prst="rect">
            <a:avLst/>
          </a:prstGeom>
          <a:noFill/>
          <a:ln>
            <a:noFill/>
          </a:ln>
        </p:spPr>
        <p:txBody>
          <a:bodyPr spcFirstLastPara="1" wrap="square" lIns="182850" tIns="91400" rIns="182850" bIns="91400" anchor="t" anchorCtr="0">
            <a:spAutoFit/>
          </a:bodyPr>
          <a:lstStyle/>
          <a:p>
            <a:pPr algn="ctr"/>
            <a:r>
              <a:rPr lang="es-CO" sz="8000" b="1">
                <a:solidFill>
                  <a:srgbClr val="000000"/>
                </a:solidFill>
                <a:latin typeface="Meiryo"/>
                <a:ea typeface="Meiryo"/>
                <a:cs typeface="Meiryo"/>
                <a:sym typeface="Meiryo"/>
              </a:rPr>
              <a:t>24</a:t>
            </a:r>
            <a:endParaRPr sz="8000" b="1">
              <a:solidFill>
                <a:srgbClr val="000000"/>
              </a:solidFill>
              <a:latin typeface="Meiryo"/>
              <a:ea typeface="Meiryo"/>
              <a:cs typeface="Meiryo"/>
              <a:sym typeface="Meiryo"/>
            </a:endParaRPr>
          </a:p>
        </p:txBody>
      </p:sp>
      <p:sp>
        <p:nvSpPr>
          <p:cNvPr id="201" name="Google Shape;201;g1eb7df298ce_1_260"/>
          <p:cNvSpPr txBox="1"/>
          <p:nvPr/>
        </p:nvSpPr>
        <p:spPr>
          <a:xfrm>
            <a:off x="9211162" y="8413475"/>
            <a:ext cx="2456400" cy="1415691"/>
          </a:xfrm>
          <a:prstGeom prst="rect">
            <a:avLst/>
          </a:prstGeom>
          <a:noFill/>
          <a:ln>
            <a:noFill/>
          </a:ln>
        </p:spPr>
        <p:txBody>
          <a:bodyPr spcFirstLastPara="1" wrap="square" lIns="182850" tIns="91400" rIns="182850" bIns="91400" anchor="t" anchorCtr="0">
            <a:spAutoFit/>
          </a:bodyPr>
          <a:lstStyle/>
          <a:p>
            <a:pPr algn="ctr"/>
            <a:r>
              <a:rPr lang="es-CO" sz="8000" b="1">
                <a:solidFill>
                  <a:srgbClr val="000000"/>
                </a:solidFill>
                <a:latin typeface="Meiryo"/>
                <a:ea typeface="Meiryo"/>
                <a:cs typeface="Meiryo"/>
                <a:sym typeface="Meiryo"/>
              </a:rPr>
              <a:t>180</a:t>
            </a:r>
            <a:endParaRPr sz="8000" b="1">
              <a:solidFill>
                <a:srgbClr val="000000"/>
              </a:solidFill>
              <a:latin typeface="Meiryo"/>
              <a:ea typeface="Meiryo"/>
              <a:cs typeface="Meiryo"/>
              <a:sym typeface="Meiryo"/>
            </a:endParaRPr>
          </a:p>
        </p:txBody>
      </p:sp>
      <p:sp>
        <p:nvSpPr>
          <p:cNvPr id="202" name="Google Shape;202;g1eb7df298ce_1_260"/>
          <p:cNvSpPr txBox="1"/>
          <p:nvPr/>
        </p:nvSpPr>
        <p:spPr>
          <a:xfrm>
            <a:off x="12791852" y="8413475"/>
            <a:ext cx="2456400" cy="1415691"/>
          </a:xfrm>
          <a:prstGeom prst="rect">
            <a:avLst/>
          </a:prstGeom>
          <a:noFill/>
          <a:ln>
            <a:noFill/>
          </a:ln>
        </p:spPr>
        <p:txBody>
          <a:bodyPr spcFirstLastPara="1" wrap="square" lIns="182850" tIns="91400" rIns="182850" bIns="91400" anchor="t" anchorCtr="0">
            <a:spAutoFit/>
          </a:bodyPr>
          <a:lstStyle/>
          <a:p>
            <a:pPr algn="ctr"/>
            <a:r>
              <a:rPr lang="es-CO" sz="8000" b="1">
                <a:solidFill>
                  <a:srgbClr val="000000"/>
                </a:solidFill>
                <a:latin typeface="Meiryo"/>
                <a:ea typeface="Meiryo"/>
                <a:cs typeface="Meiryo"/>
                <a:sym typeface="Meiryo"/>
              </a:rPr>
              <a:t>1</a:t>
            </a:r>
            <a:r>
              <a:rPr lang="es-CO" sz="8000" b="1">
                <a:latin typeface="Meiryo"/>
                <a:ea typeface="Meiryo"/>
                <a:cs typeface="Meiryo"/>
                <a:sym typeface="Meiryo"/>
              </a:rPr>
              <a:t>6</a:t>
            </a:r>
            <a:r>
              <a:rPr lang="es-CO" sz="8000" b="1">
                <a:solidFill>
                  <a:srgbClr val="000000"/>
                </a:solidFill>
                <a:latin typeface="Meiryo"/>
                <a:ea typeface="Meiryo"/>
                <a:cs typeface="Meiryo"/>
                <a:sym typeface="Meiryo"/>
              </a:rPr>
              <a:t>6</a:t>
            </a:r>
            <a:endParaRPr sz="8000" b="1">
              <a:solidFill>
                <a:srgbClr val="000000"/>
              </a:solidFill>
              <a:latin typeface="Meiryo"/>
              <a:ea typeface="Meiryo"/>
              <a:cs typeface="Meiryo"/>
              <a:sym typeface="Meiryo"/>
            </a:endParaRPr>
          </a:p>
        </p:txBody>
      </p:sp>
      <p:sp>
        <p:nvSpPr>
          <p:cNvPr id="203" name="Google Shape;203;g1eb7df298ce_1_260"/>
          <p:cNvSpPr txBox="1"/>
          <p:nvPr/>
        </p:nvSpPr>
        <p:spPr>
          <a:xfrm>
            <a:off x="13177956" y="5350627"/>
            <a:ext cx="1761000" cy="1415691"/>
          </a:xfrm>
          <a:prstGeom prst="rect">
            <a:avLst/>
          </a:prstGeom>
          <a:noFill/>
          <a:ln>
            <a:noFill/>
          </a:ln>
        </p:spPr>
        <p:txBody>
          <a:bodyPr spcFirstLastPara="1" wrap="square" lIns="182850" tIns="91400" rIns="182850" bIns="91400" anchor="t" anchorCtr="0">
            <a:spAutoFit/>
          </a:bodyPr>
          <a:lstStyle/>
          <a:p>
            <a:pPr algn="ctr"/>
            <a:r>
              <a:rPr lang="es-CO" sz="8000" b="1">
                <a:solidFill>
                  <a:srgbClr val="000000"/>
                </a:solidFill>
                <a:latin typeface="Meiryo"/>
                <a:ea typeface="Meiryo"/>
                <a:cs typeface="Meiryo"/>
                <a:sym typeface="Meiryo"/>
              </a:rPr>
              <a:t>30</a:t>
            </a:r>
            <a:endParaRPr sz="8000" b="1">
              <a:solidFill>
                <a:srgbClr val="000000"/>
              </a:solidFill>
              <a:latin typeface="Meiryo"/>
              <a:ea typeface="Meiryo"/>
              <a:cs typeface="Meiryo"/>
              <a:sym typeface="Meiryo"/>
            </a:endParaRPr>
          </a:p>
        </p:txBody>
      </p:sp>
      <p:sp>
        <p:nvSpPr>
          <p:cNvPr id="204" name="Google Shape;204;g1eb7df298ce_1_260"/>
          <p:cNvSpPr txBox="1"/>
          <p:nvPr/>
        </p:nvSpPr>
        <p:spPr>
          <a:xfrm>
            <a:off x="15756884" y="3235644"/>
            <a:ext cx="2571600" cy="923249"/>
          </a:xfrm>
          <a:prstGeom prst="rect">
            <a:avLst/>
          </a:prstGeom>
          <a:noFill/>
          <a:ln>
            <a:noFill/>
          </a:ln>
        </p:spPr>
        <p:txBody>
          <a:bodyPr spcFirstLastPara="1" wrap="square" lIns="182850" tIns="91400" rIns="182850" bIns="91400" anchor="t" anchorCtr="0">
            <a:spAutoFit/>
          </a:bodyPr>
          <a:lstStyle/>
          <a:p>
            <a:pPr algn="ctr"/>
            <a:r>
              <a:rPr lang="es-CO" sz="4800" b="1">
                <a:solidFill>
                  <a:srgbClr val="000000"/>
                </a:solidFill>
                <a:latin typeface="Meiryo"/>
                <a:ea typeface="Meiryo"/>
                <a:cs typeface="Meiryo"/>
                <a:sym typeface="Meiryo"/>
              </a:rPr>
              <a:t>Edad</a:t>
            </a:r>
            <a:endParaRPr sz="4800" b="1">
              <a:solidFill>
                <a:srgbClr val="000000"/>
              </a:solidFill>
              <a:latin typeface="Meiryo"/>
              <a:ea typeface="Meiryo"/>
              <a:cs typeface="Meiryo"/>
              <a:sym typeface="Meiryo"/>
            </a:endParaRPr>
          </a:p>
        </p:txBody>
      </p:sp>
      <p:cxnSp>
        <p:nvCxnSpPr>
          <p:cNvPr id="205" name="Google Shape;205;g1eb7df298ce_1_260"/>
          <p:cNvCxnSpPr/>
          <p:nvPr/>
        </p:nvCxnSpPr>
        <p:spPr>
          <a:xfrm flipH="1">
            <a:off x="14938558" y="4043086"/>
            <a:ext cx="1723200" cy="1495200"/>
          </a:xfrm>
          <a:prstGeom prst="straightConnector1">
            <a:avLst/>
          </a:prstGeom>
          <a:noFill/>
          <a:ln w="19050" cap="flat" cmpd="sng">
            <a:solidFill>
              <a:srgbClr val="000000"/>
            </a:solidFill>
            <a:prstDash val="solid"/>
            <a:round/>
            <a:headEnd type="none" w="sm" len="sm"/>
            <a:tailEnd type="triangle" w="med" len="med"/>
          </a:ln>
        </p:spPr>
      </p:cxnSp>
      <p:sp>
        <p:nvSpPr>
          <p:cNvPr id="206" name="Google Shape;206;g1eb7df298ce_1_260"/>
          <p:cNvSpPr txBox="1"/>
          <p:nvPr/>
        </p:nvSpPr>
        <p:spPr>
          <a:xfrm>
            <a:off x="5709378" y="9972716"/>
            <a:ext cx="2571600" cy="923249"/>
          </a:xfrm>
          <a:prstGeom prst="rect">
            <a:avLst/>
          </a:prstGeom>
          <a:noFill/>
          <a:ln>
            <a:noFill/>
          </a:ln>
        </p:spPr>
        <p:txBody>
          <a:bodyPr spcFirstLastPara="1" wrap="square" lIns="182850" tIns="91400" rIns="182850" bIns="91400" anchor="t" anchorCtr="0">
            <a:spAutoFit/>
          </a:bodyPr>
          <a:lstStyle/>
          <a:p>
            <a:pPr algn="ctr"/>
            <a:r>
              <a:rPr lang="es-CO" sz="4800" b="1">
                <a:solidFill>
                  <a:srgbClr val="000000"/>
                </a:solidFill>
                <a:latin typeface="Meiryo"/>
                <a:ea typeface="Meiryo"/>
                <a:cs typeface="Meiryo"/>
                <a:sym typeface="Meiryo"/>
              </a:rPr>
              <a:t>Altura</a:t>
            </a:r>
            <a:endParaRPr sz="4800" b="1">
              <a:solidFill>
                <a:srgbClr val="000000"/>
              </a:solidFill>
              <a:latin typeface="Meiryo"/>
              <a:ea typeface="Meiryo"/>
              <a:cs typeface="Meiryo"/>
              <a:sym typeface="Meiryo"/>
            </a:endParaRPr>
          </a:p>
        </p:txBody>
      </p:sp>
      <p:cxnSp>
        <p:nvCxnSpPr>
          <p:cNvPr id="207" name="Google Shape;207;g1eb7df298ce_1_260"/>
          <p:cNvCxnSpPr/>
          <p:nvPr/>
        </p:nvCxnSpPr>
        <p:spPr>
          <a:xfrm rot="10800000" flipH="1">
            <a:off x="8281128" y="9607868"/>
            <a:ext cx="1233600" cy="729600"/>
          </a:xfrm>
          <a:prstGeom prst="straightConnector1">
            <a:avLst/>
          </a:prstGeom>
          <a:noFill/>
          <a:ln w="19050" cap="flat" cmpd="sng">
            <a:solidFill>
              <a:srgbClr val="000000"/>
            </a:solidFill>
            <a:prstDash val="solid"/>
            <a:round/>
            <a:headEnd type="none" w="sm" len="sm"/>
            <a:tailEnd type="triangle" w="med" len="med"/>
          </a:ln>
        </p:spPr>
      </p:cxnSp>
      <p:pic>
        <p:nvPicPr>
          <p:cNvPr id="208" name="Google Shape;208;g1eb7df298ce_1_260"/>
          <p:cNvPicPr preferRelativeResize="0"/>
          <p:nvPr/>
        </p:nvPicPr>
        <p:blipFill>
          <a:blip r:embed="rId6">
            <a:alphaModFix/>
          </a:blip>
          <a:stretch>
            <a:fillRect/>
          </a:stretch>
        </p:blipFill>
        <p:spPr>
          <a:xfrm>
            <a:off x="17298801" y="4905401"/>
            <a:ext cx="4904698" cy="4904698"/>
          </a:xfrm>
          <a:prstGeom prst="rect">
            <a:avLst/>
          </a:prstGeom>
          <a:noFill/>
          <a:ln>
            <a:noFill/>
          </a:ln>
        </p:spPr>
      </p:pic>
      <p:sp>
        <p:nvSpPr>
          <p:cNvPr id="2" name="„Poner una cita aqui“">
            <a:extLst>
              <a:ext uri="{FF2B5EF4-FFF2-40B4-BE49-F238E27FC236}">
                <a16:creationId xmlns:a16="http://schemas.microsoft.com/office/drawing/2014/main" id="{51486632-0137-7406-2EB0-5A2565C2BAA6}"/>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¿Cómo medimos la distancia entre puntos?</a:t>
            </a:r>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13"/>
        <p:cNvGrpSpPr/>
        <p:nvPr/>
      </p:nvGrpSpPr>
      <p:grpSpPr>
        <a:xfrm>
          <a:off x="0" y="0"/>
          <a:ext cx="0" cy="0"/>
          <a:chOff x="0" y="0"/>
          <a:chExt cx="0" cy="0"/>
        </a:xfrm>
      </p:grpSpPr>
      <p:sp>
        <p:nvSpPr>
          <p:cNvPr id="214" name="Google Shape;214;g1eb7df298ce_1_290"/>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cxnSp>
        <p:nvCxnSpPr>
          <p:cNvPr id="216" name="Google Shape;216;g1eb7df298ce_1_290"/>
          <p:cNvCxnSpPr>
            <a:stCxn id="217" idx="1"/>
            <a:endCxn id="218" idx="1"/>
          </p:cNvCxnSpPr>
          <p:nvPr/>
        </p:nvCxnSpPr>
        <p:spPr>
          <a:xfrm>
            <a:off x="9142548" y="5724524"/>
            <a:ext cx="4221600" cy="3678600"/>
          </a:xfrm>
          <a:prstGeom prst="straightConnector1">
            <a:avLst/>
          </a:prstGeom>
          <a:noFill/>
          <a:ln w="9525" cap="flat" cmpd="sng">
            <a:solidFill>
              <a:srgbClr val="002060"/>
            </a:solidFill>
            <a:prstDash val="solid"/>
            <a:round/>
            <a:headEnd type="none" w="sm" len="sm"/>
            <a:tailEnd type="none" w="sm" len="sm"/>
          </a:ln>
        </p:spPr>
      </p:cxnSp>
      <p:sp>
        <p:nvSpPr>
          <p:cNvPr id="219" name="Google Shape;219;g1eb7df298ce_1_290"/>
          <p:cNvSpPr txBox="1"/>
          <p:nvPr/>
        </p:nvSpPr>
        <p:spPr>
          <a:xfrm>
            <a:off x="8840012" y="10985551"/>
            <a:ext cx="8568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24</a:t>
            </a:r>
            <a:endParaRPr sz="2800" b="1">
              <a:solidFill>
                <a:srgbClr val="000000"/>
              </a:solidFill>
              <a:latin typeface="Meiryo"/>
              <a:ea typeface="Meiryo"/>
              <a:cs typeface="Meiryo"/>
              <a:sym typeface="Meiryo"/>
            </a:endParaRPr>
          </a:p>
        </p:txBody>
      </p:sp>
      <p:sp>
        <p:nvSpPr>
          <p:cNvPr id="220" name="Google Shape;220;g1eb7df298ce_1_290"/>
          <p:cNvSpPr txBox="1"/>
          <p:nvPr/>
        </p:nvSpPr>
        <p:spPr>
          <a:xfrm>
            <a:off x="6459352" y="5528054"/>
            <a:ext cx="11004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180</a:t>
            </a:r>
            <a:endParaRPr sz="2800" b="1">
              <a:solidFill>
                <a:srgbClr val="000000"/>
              </a:solidFill>
              <a:latin typeface="Meiryo"/>
              <a:ea typeface="Meiryo"/>
              <a:cs typeface="Meiryo"/>
              <a:sym typeface="Meiryo"/>
            </a:endParaRPr>
          </a:p>
        </p:txBody>
      </p:sp>
      <p:sp>
        <p:nvSpPr>
          <p:cNvPr id="221" name="Google Shape;221;g1eb7df298ce_1_290"/>
          <p:cNvSpPr txBox="1"/>
          <p:nvPr/>
        </p:nvSpPr>
        <p:spPr>
          <a:xfrm>
            <a:off x="6459352" y="9153169"/>
            <a:ext cx="1100400" cy="1169470"/>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1</a:t>
            </a:r>
            <a:r>
              <a:rPr lang="es-CO" sz="3600" b="1">
                <a:latin typeface="Meiryo"/>
                <a:ea typeface="Meiryo"/>
                <a:cs typeface="Meiryo"/>
                <a:sym typeface="Meiryo"/>
              </a:rPr>
              <a:t>6</a:t>
            </a:r>
            <a:r>
              <a:rPr lang="es-CO" sz="2800" b="1">
                <a:solidFill>
                  <a:srgbClr val="000000"/>
                </a:solidFill>
                <a:latin typeface="Meiryo"/>
                <a:ea typeface="Meiryo"/>
                <a:cs typeface="Meiryo"/>
                <a:sym typeface="Meiryo"/>
              </a:rPr>
              <a:t>6</a:t>
            </a:r>
            <a:endParaRPr sz="2800" b="1">
              <a:solidFill>
                <a:srgbClr val="000000"/>
              </a:solidFill>
              <a:latin typeface="Meiryo"/>
              <a:ea typeface="Meiryo"/>
              <a:cs typeface="Meiryo"/>
              <a:sym typeface="Meiryo"/>
            </a:endParaRPr>
          </a:p>
        </p:txBody>
      </p:sp>
      <p:sp>
        <p:nvSpPr>
          <p:cNvPr id="222" name="Google Shape;222;g1eb7df298ce_1_290"/>
          <p:cNvSpPr txBox="1"/>
          <p:nvPr/>
        </p:nvSpPr>
        <p:spPr>
          <a:xfrm>
            <a:off x="12545054" y="10985548"/>
            <a:ext cx="17610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30</a:t>
            </a:r>
            <a:endParaRPr sz="2800" b="1">
              <a:solidFill>
                <a:srgbClr val="000000"/>
              </a:solidFill>
              <a:latin typeface="Meiryo"/>
              <a:ea typeface="Meiryo"/>
              <a:cs typeface="Meiryo"/>
              <a:sym typeface="Meiryo"/>
            </a:endParaRPr>
          </a:p>
        </p:txBody>
      </p:sp>
      <p:sp>
        <p:nvSpPr>
          <p:cNvPr id="223" name="Google Shape;223;g1eb7df298ce_1_290"/>
          <p:cNvSpPr txBox="1"/>
          <p:nvPr/>
        </p:nvSpPr>
        <p:spPr>
          <a:xfrm>
            <a:off x="15544128" y="10384110"/>
            <a:ext cx="2571600" cy="923249"/>
          </a:xfrm>
          <a:prstGeom prst="rect">
            <a:avLst/>
          </a:prstGeom>
          <a:noFill/>
          <a:ln>
            <a:noFill/>
          </a:ln>
        </p:spPr>
        <p:txBody>
          <a:bodyPr spcFirstLastPara="1" wrap="square" lIns="182850" tIns="91400" rIns="182850" bIns="91400" anchor="t" anchorCtr="0">
            <a:spAutoFit/>
          </a:bodyPr>
          <a:lstStyle/>
          <a:p>
            <a:pPr algn="ctr"/>
            <a:r>
              <a:rPr lang="es-CO" sz="4800" b="1">
                <a:solidFill>
                  <a:srgbClr val="000000"/>
                </a:solidFill>
                <a:latin typeface="Meiryo"/>
                <a:ea typeface="Meiryo"/>
                <a:cs typeface="Meiryo"/>
                <a:sym typeface="Meiryo"/>
              </a:rPr>
              <a:t>Edad</a:t>
            </a:r>
            <a:endParaRPr sz="4800" b="1">
              <a:solidFill>
                <a:srgbClr val="000000"/>
              </a:solidFill>
              <a:latin typeface="Meiryo"/>
              <a:ea typeface="Meiryo"/>
              <a:cs typeface="Meiryo"/>
              <a:sym typeface="Meiryo"/>
            </a:endParaRPr>
          </a:p>
        </p:txBody>
      </p:sp>
      <p:sp>
        <p:nvSpPr>
          <p:cNvPr id="224" name="Google Shape;224;g1eb7df298ce_1_290"/>
          <p:cNvSpPr txBox="1"/>
          <p:nvPr/>
        </p:nvSpPr>
        <p:spPr>
          <a:xfrm>
            <a:off x="6268262" y="3729540"/>
            <a:ext cx="2571600" cy="923249"/>
          </a:xfrm>
          <a:prstGeom prst="rect">
            <a:avLst/>
          </a:prstGeom>
          <a:noFill/>
          <a:ln>
            <a:noFill/>
          </a:ln>
        </p:spPr>
        <p:txBody>
          <a:bodyPr spcFirstLastPara="1" wrap="square" lIns="182850" tIns="91400" rIns="182850" bIns="91400" anchor="t" anchorCtr="0">
            <a:spAutoFit/>
          </a:bodyPr>
          <a:lstStyle/>
          <a:p>
            <a:pPr algn="ctr"/>
            <a:r>
              <a:rPr lang="es-CO" sz="4800" b="1">
                <a:solidFill>
                  <a:srgbClr val="000000"/>
                </a:solidFill>
                <a:latin typeface="Meiryo"/>
                <a:ea typeface="Meiryo"/>
                <a:cs typeface="Meiryo"/>
                <a:sym typeface="Meiryo"/>
              </a:rPr>
              <a:t>Altura</a:t>
            </a:r>
            <a:endParaRPr sz="4800" b="1">
              <a:solidFill>
                <a:srgbClr val="000000"/>
              </a:solidFill>
              <a:latin typeface="Meiryo"/>
              <a:ea typeface="Meiryo"/>
              <a:cs typeface="Meiryo"/>
              <a:sym typeface="Meiryo"/>
            </a:endParaRPr>
          </a:p>
        </p:txBody>
      </p:sp>
      <p:cxnSp>
        <p:nvCxnSpPr>
          <p:cNvPr id="225" name="Google Shape;225;g1eb7df298ce_1_290"/>
          <p:cNvCxnSpPr/>
          <p:nvPr/>
        </p:nvCxnSpPr>
        <p:spPr>
          <a:xfrm>
            <a:off x="7554138" y="4730726"/>
            <a:ext cx="0" cy="7128000"/>
          </a:xfrm>
          <a:prstGeom prst="straightConnector1">
            <a:avLst/>
          </a:prstGeom>
          <a:noFill/>
          <a:ln w="38100" cap="flat" cmpd="sng">
            <a:solidFill>
              <a:srgbClr val="000000"/>
            </a:solidFill>
            <a:prstDash val="solid"/>
            <a:round/>
            <a:headEnd type="triangle" w="med" len="med"/>
            <a:tailEnd type="triangle" w="med" len="med"/>
          </a:ln>
        </p:spPr>
      </p:cxnSp>
      <p:cxnSp>
        <p:nvCxnSpPr>
          <p:cNvPr id="226" name="Google Shape;226;g1eb7df298ce_1_290"/>
          <p:cNvCxnSpPr/>
          <p:nvPr/>
        </p:nvCxnSpPr>
        <p:spPr>
          <a:xfrm rot="10800000">
            <a:off x="6800328" y="10845776"/>
            <a:ext cx="8743800" cy="0"/>
          </a:xfrm>
          <a:prstGeom prst="straightConnector1">
            <a:avLst/>
          </a:prstGeom>
          <a:noFill/>
          <a:ln w="38100" cap="flat" cmpd="sng">
            <a:solidFill>
              <a:srgbClr val="000000"/>
            </a:solidFill>
            <a:prstDash val="solid"/>
            <a:round/>
            <a:headEnd type="triangle" w="med" len="med"/>
            <a:tailEnd type="triangle" w="med" len="med"/>
          </a:ln>
        </p:spPr>
      </p:cxnSp>
      <p:sp>
        <p:nvSpPr>
          <p:cNvPr id="217" name="Google Shape;217;g1eb7df298ce_1_290"/>
          <p:cNvSpPr/>
          <p:nvPr/>
        </p:nvSpPr>
        <p:spPr>
          <a:xfrm>
            <a:off x="9119438" y="5701414"/>
            <a:ext cx="157800" cy="1578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rgbClr val="FFFFFF"/>
              </a:solidFill>
              <a:latin typeface="Meiryo"/>
              <a:ea typeface="Meiryo"/>
              <a:cs typeface="Meiryo"/>
              <a:sym typeface="Meiryo"/>
            </a:endParaRPr>
          </a:p>
        </p:txBody>
      </p:sp>
      <p:sp>
        <p:nvSpPr>
          <p:cNvPr id="218" name="Google Shape;218;g1eb7df298ce_1_290"/>
          <p:cNvSpPr/>
          <p:nvPr/>
        </p:nvSpPr>
        <p:spPr>
          <a:xfrm>
            <a:off x="13341078" y="9380072"/>
            <a:ext cx="157800" cy="1578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rgbClr val="FFFFFF"/>
              </a:solidFill>
              <a:latin typeface="Meiryo"/>
              <a:ea typeface="Meiryo"/>
              <a:cs typeface="Meiryo"/>
              <a:sym typeface="Meiryo"/>
            </a:endParaRPr>
          </a:p>
        </p:txBody>
      </p:sp>
      <p:sp>
        <p:nvSpPr>
          <p:cNvPr id="227" name="Google Shape;227;g1eb7df298ce_1_290"/>
          <p:cNvSpPr txBox="1"/>
          <p:nvPr/>
        </p:nvSpPr>
        <p:spPr>
          <a:xfrm>
            <a:off x="11604176" y="6896920"/>
            <a:ext cx="243600" cy="553998"/>
          </a:xfrm>
          <a:prstGeom prst="rect">
            <a:avLst/>
          </a:prstGeom>
          <a:noFill/>
          <a:ln>
            <a:noFill/>
          </a:ln>
        </p:spPr>
        <p:txBody>
          <a:bodyPr spcFirstLastPara="1" wrap="square" lIns="0" tIns="0" rIns="0" bIns="0" anchor="t" anchorCtr="0">
            <a:spAutoFit/>
          </a:bodyPr>
          <a:lstStyle/>
          <a:p>
            <a:r>
              <a:rPr lang="es-CO" sz="3600">
                <a:solidFill>
                  <a:srgbClr val="000000"/>
                </a:solidFill>
                <a:latin typeface="Meiryo"/>
                <a:ea typeface="Meiryo"/>
                <a:cs typeface="Meiryo"/>
                <a:sym typeface="Meiryo"/>
              </a:rPr>
              <a:t>?</a:t>
            </a:r>
            <a:endParaRPr sz="3600">
              <a:solidFill>
                <a:srgbClr val="000000"/>
              </a:solidFill>
              <a:latin typeface="Meiryo"/>
              <a:ea typeface="Meiryo"/>
              <a:cs typeface="Meiryo"/>
              <a:sym typeface="Meiryo"/>
            </a:endParaRPr>
          </a:p>
        </p:txBody>
      </p:sp>
      <p:pic>
        <p:nvPicPr>
          <p:cNvPr id="228" name="Google Shape;228;g1eb7df298ce_1_290"/>
          <p:cNvPicPr preferRelativeResize="0"/>
          <p:nvPr/>
        </p:nvPicPr>
        <p:blipFill>
          <a:blip r:embed="rId5">
            <a:alphaModFix/>
          </a:blip>
          <a:stretch>
            <a:fillRect/>
          </a:stretch>
        </p:blipFill>
        <p:spPr>
          <a:xfrm>
            <a:off x="9142550" y="3958450"/>
            <a:ext cx="1569600" cy="1569600"/>
          </a:xfrm>
          <a:prstGeom prst="rect">
            <a:avLst/>
          </a:prstGeom>
          <a:noFill/>
          <a:ln>
            <a:noFill/>
          </a:ln>
        </p:spPr>
      </p:pic>
      <p:pic>
        <p:nvPicPr>
          <p:cNvPr id="229" name="Google Shape;229;g1eb7df298ce_1_290"/>
          <p:cNvPicPr preferRelativeResize="0"/>
          <p:nvPr/>
        </p:nvPicPr>
        <p:blipFill>
          <a:blip r:embed="rId6">
            <a:alphaModFix/>
          </a:blip>
          <a:stretch>
            <a:fillRect/>
          </a:stretch>
        </p:blipFill>
        <p:spPr>
          <a:xfrm>
            <a:off x="13836850" y="8199150"/>
            <a:ext cx="1569600" cy="1569600"/>
          </a:xfrm>
          <a:prstGeom prst="rect">
            <a:avLst/>
          </a:prstGeom>
          <a:noFill/>
          <a:ln>
            <a:noFill/>
          </a:ln>
        </p:spPr>
      </p:pic>
      <p:sp>
        <p:nvSpPr>
          <p:cNvPr id="2" name="„Poner una cita aqui“">
            <a:extLst>
              <a:ext uri="{FF2B5EF4-FFF2-40B4-BE49-F238E27FC236}">
                <a16:creationId xmlns:a16="http://schemas.microsoft.com/office/drawing/2014/main" id="{790189DD-FBC1-7A36-BE43-243FC452734E}"/>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Distancia entre María y Óscar</a:t>
            </a: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34"/>
        <p:cNvGrpSpPr/>
        <p:nvPr/>
      </p:nvGrpSpPr>
      <p:grpSpPr>
        <a:xfrm>
          <a:off x="0" y="0"/>
          <a:ext cx="0" cy="0"/>
          <a:chOff x="0" y="0"/>
          <a:chExt cx="0" cy="0"/>
        </a:xfrm>
      </p:grpSpPr>
      <p:sp>
        <p:nvSpPr>
          <p:cNvPr id="235" name="Google Shape;235;g1eb7df298ce_1_339"/>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cxnSp>
        <p:nvCxnSpPr>
          <p:cNvPr id="237" name="Google Shape;237;g1eb7df298ce_1_339"/>
          <p:cNvCxnSpPr>
            <a:stCxn id="238" idx="1"/>
            <a:endCxn id="239" idx="1"/>
          </p:cNvCxnSpPr>
          <p:nvPr/>
        </p:nvCxnSpPr>
        <p:spPr>
          <a:xfrm>
            <a:off x="9142548" y="5724524"/>
            <a:ext cx="4221600" cy="3678600"/>
          </a:xfrm>
          <a:prstGeom prst="straightConnector1">
            <a:avLst/>
          </a:prstGeom>
          <a:noFill/>
          <a:ln w="9525" cap="flat" cmpd="sng">
            <a:solidFill>
              <a:srgbClr val="002060"/>
            </a:solidFill>
            <a:prstDash val="solid"/>
            <a:round/>
            <a:headEnd type="none" w="sm" len="sm"/>
            <a:tailEnd type="none" w="sm" len="sm"/>
          </a:ln>
        </p:spPr>
      </p:cxnSp>
      <p:sp>
        <p:nvSpPr>
          <p:cNvPr id="240" name="Google Shape;240;g1eb7df298ce_1_339"/>
          <p:cNvSpPr txBox="1"/>
          <p:nvPr/>
        </p:nvSpPr>
        <p:spPr>
          <a:xfrm>
            <a:off x="8840012" y="10985551"/>
            <a:ext cx="8568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24</a:t>
            </a:r>
            <a:endParaRPr sz="2800" b="1">
              <a:solidFill>
                <a:srgbClr val="000000"/>
              </a:solidFill>
              <a:latin typeface="Meiryo"/>
              <a:ea typeface="Meiryo"/>
              <a:cs typeface="Meiryo"/>
              <a:sym typeface="Meiryo"/>
            </a:endParaRPr>
          </a:p>
        </p:txBody>
      </p:sp>
      <p:sp>
        <p:nvSpPr>
          <p:cNvPr id="241" name="Google Shape;241;g1eb7df298ce_1_339"/>
          <p:cNvSpPr txBox="1"/>
          <p:nvPr/>
        </p:nvSpPr>
        <p:spPr>
          <a:xfrm>
            <a:off x="6459352" y="5528054"/>
            <a:ext cx="11004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180</a:t>
            </a:r>
            <a:endParaRPr sz="2800" b="1">
              <a:solidFill>
                <a:srgbClr val="000000"/>
              </a:solidFill>
              <a:latin typeface="Meiryo"/>
              <a:ea typeface="Meiryo"/>
              <a:cs typeface="Meiryo"/>
              <a:sym typeface="Meiryo"/>
            </a:endParaRPr>
          </a:p>
        </p:txBody>
      </p:sp>
      <p:sp>
        <p:nvSpPr>
          <p:cNvPr id="242" name="Google Shape;242;g1eb7df298ce_1_339"/>
          <p:cNvSpPr txBox="1"/>
          <p:nvPr/>
        </p:nvSpPr>
        <p:spPr>
          <a:xfrm>
            <a:off x="6459352" y="9153169"/>
            <a:ext cx="1100400" cy="1169470"/>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1</a:t>
            </a:r>
            <a:r>
              <a:rPr lang="es-CO" sz="3600" b="1">
                <a:latin typeface="Meiryo"/>
                <a:ea typeface="Meiryo"/>
                <a:cs typeface="Meiryo"/>
                <a:sym typeface="Meiryo"/>
              </a:rPr>
              <a:t>6</a:t>
            </a:r>
            <a:r>
              <a:rPr lang="es-CO" sz="2800" b="1">
                <a:solidFill>
                  <a:srgbClr val="000000"/>
                </a:solidFill>
                <a:latin typeface="Meiryo"/>
                <a:ea typeface="Meiryo"/>
                <a:cs typeface="Meiryo"/>
                <a:sym typeface="Meiryo"/>
              </a:rPr>
              <a:t>6</a:t>
            </a:r>
            <a:endParaRPr sz="2800" b="1">
              <a:solidFill>
                <a:srgbClr val="000000"/>
              </a:solidFill>
              <a:latin typeface="Meiryo"/>
              <a:ea typeface="Meiryo"/>
              <a:cs typeface="Meiryo"/>
              <a:sym typeface="Meiryo"/>
            </a:endParaRPr>
          </a:p>
        </p:txBody>
      </p:sp>
      <p:sp>
        <p:nvSpPr>
          <p:cNvPr id="243" name="Google Shape;243;g1eb7df298ce_1_339"/>
          <p:cNvSpPr txBox="1"/>
          <p:nvPr/>
        </p:nvSpPr>
        <p:spPr>
          <a:xfrm>
            <a:off x="12545054" y="10985548"/>
            <a:ext cx="17610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30</a:t>
            </a:r>
            <a:endParaRPr sz="2800" b="1">
              <a:solidFill>
                <a:srgbClr val="000000"/>
              </a:solidFill>
              <a:latin typeface="Meiryo"/>
              <a:ea typeface="Meiryo"/>
              <a:cs typeface="Meiryo"/>
              <a:sym typeface="Meiryo"/>
            </a:endParaRPr>
          </a:p>
        </p:txBody>
      </p:sp>
      <p:sp>
        <p:nvSpPr>
          <p:cNvPr id="244" name="Google Shape;244;g1eb7df298ce_1_339"/>
          <p:cNvSpPr txBox="1"/>
          <p:nvPr/>
        </p:nvSpPr>
        <p:spPr>
          <a:xfrm>
            <a:off x="15544128" y="10384110"/>
            <a:ext cx="2571600" cy="923249"/>
          </a:xfrm>
          <a:prstGeom prst="rect">
            <a:avLst/>
          </a:prstGeom>
          <a:noFill/>
          <a:ln>
            <a:noFill/>
          </a:ln>
        </p:spPr>
        <p:txBody>
          <a:bodyPr spcFirstLastPara="1" wrap="square" lIns="182850" tIns="91400" rIns="182850" bIns="91400" anchor="t" anchorCtr="0">
            <a:spAutoFit/>
          </a:bodyPr>
          <a:lstStyle/>
          <a:p>
            <a:pPr algn="ctr"/>
            <a:r>
              <a:rPr lang="es-CO" sz="4800" b="1">
                <a:solidFill>
                  <a:srgbClr val="000000"/>
                </a:solidFill>
                <a:latin typeface="Meiryo"/>
                <a:ea typeface="Meiryo"/>
                <a:cs typeface="Meiryo"/>
                <a:sym typeface="Meiryo"/>
              </a:rPr>
              <a:t>Edad</a:t>
            </a:r>
            <a:endParaRPr sz="4800" b="1">
              <a:solidFill>
                <a:srgbClr val="000000"/>
              </a:solidFill>
              <a:latin typeface="Meiryo"/>
              <a:ea typeface="Meiryo"/>
              <a:cs typeface="Meiryo"/>
              <a:sym typeface="Meiryo"/>
            </a:endParaRPr>
          </a:p>
        </p:txBody>
      </p:sp>
      <p:sp>
        <p:nvSpPr>
          <p:cNvPr id="245" name="Google Shape;245;g1eb7df298ce_1_339"/>
          <p:cNvSpPr txBox="1"/>
          <p:nvPr/>
        </p:nvSpPr>
        <p:spPr>
          <a:xfrm>
            <a:off x="6268262" y="3729540"/>
            <a:ext cx="2571600" cy="923249"/>
          </a:xfrm>
          <a:prstGeom prst="rect">
            <a:avLst/>
          </a:prstGeom>
          <a:noFill/>
          <a:ln>
            <a:noFill/>
          </a:ln>
        </p:spPr>
        <p:txBody>
          <a:bodyPr spcFirstLastPara="1" wrap="square" lIns="182850" tIns="91400" rIns="182850" bIns="91400" anchor="t" anchorCtr="0">
            <a:spAutoFit/>
          </a:bodyPr>
          <a:lstStyle/>
          <a:p>
            <a:pPr algn="ctr"/>
            <a:r>
              <a:rPr lang="es-CO" sz="4800" b="1">
                <a:solidFill>
                  <a:srgbClr val="000000"/>
                </a:solidFill>
                <a:latin typeface="Meiryo"/>
                <a:ea typeface="Meiryo"/>
                <a:cs typeface="Meiryo"/>
                <a:sym typeface="Meiryo"/>
              </a:rPr>
              <a:t>Altura</a:t>
            </a:r>
            <a:endParaRPr sz="4800" b="1">
              <a:solidFill>
                <a:srgbClr val="000000"/>
              </a:solidFill>
              <a:latin typeface="Meiryo"/>
              <a:ea typeface="Meiryo"/>
              <a:cs typeface="Meiryo"/>
              <a:sym typeface="Meiryo"/>
            </a:endParaRPr>
          </a:p>
        </p:txBody>
      </p:sp>
      <p:cxnSp>
        <p:nvCxnSpPr>
          <p:cNvPr id="246" name="Google Shape;246;g1eb7df298ce_1_339"/>
          <p:cNvCxnSpPr/>
          <p:nvPr/>
        </p:nvCxnSpPr>
        <p:spPr>
          <a:xfrm>
            <a:off x="7554138" y="4730726"/>
            <a:ext cx="0" cy="7128000"/>
          </a:xfrm>
          <a:prstGeom prst="straightConnector1">
            <a:avLst/>
          </a:prstGeom>
          <a:noFill/>
          <a:ln w="38100" cap="flat" cmpd="sng">
            <a:solidFill>
              <a:srgbClr val="000000"/>
            </a:solidFill>
            <a:prstDash val="solid"/>
            <a:round/>
            <a:headEnd type="triangle" w="med" len="med"/>
            <a:tailEnd type="triangle" w="med" len="med"/>
          </a:ln>
        </p:spPr>
      </p:cxnSp>
      <p:cxnSp>
        <p:nvCxnSpPr>
          <p:cNvPr id="247" name="Google Shape;247;g1eb7df298ce_1_339"/>
          <p:cNvCxnSpPr/>
          <p:nvPr/>
        </p:nvCxnSpPr>
        <p:spPr>
          <a:xfrm rot="10800000">
            <a:off x="6800328" y="10845776"/>
            <a:ext cx="8743800" cy="0"/>
          </a:xfrm>
          <a:prstGeom prst="straightConnector1">
            <a:avLst/>
          </a:prstGeom>
          <a:noFill/>
          <a:ln w="38100" cap="flat" cmpd="sng">
            <a:solidFill>
              <a:srgbClr val="000000"/>
            </a:solidFill>
            <a:prstDash val="solid"/>
            <a:round/>
            <a:headEnd type="triangle" w="med" len="med"/>
            <a:tailEnd type="triangle" w="med" len="med"/>
          </a:ln>
        </p:spPr>
      </p:cxnSp>
      <p:sp>
        <p:nvSpPr>
          <p:cNvPr id="238" name="Google Shape;238;g1eb7df298ce_1_339"/>
          <p:cNvSpPr/>
          <p:nvPr/>
        </p:nvSpPr>
        <p:spPr>
          <a:xfrm>
            <a:off x="9119438" y="5701414"/>
            <a:ext cx="157800" cy="1578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rgbClr val="FFFFFF"/>
              </a:solidFill>
              <a:latin typeface="Meiryo"/>
              <a:ea typeface="Meiryo"/>
              <a:cs typeface="Meiryo"/>
              <a:sym typeface="Meiryo"/>
            </a:endParaRPr>
          </a:p>
        </p:txBody>
      </p:sp>
      <p:sp>
        <p:nvSpPr>
          <p:cNvPr id="239" name="Google Shape;239;g1eb7df298ce_1_339"/>
          <p:cNvSpPr/>
          <p:nvPr/>
        </p:nvSpPr>
        <p:spPr>
          <a:xfrm>
            <a:off x="13341078" y="9380072"/>
            <a:ext cx="157800" cy="1578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rgbClr val="FFFFFF"/>
              </a:solidFill>
              <a:latin typeface="Meiryo"/>
              <a:ea typeface="Meiryo"/>
              <a:cs typeface="Meiryo"/>
              <a:sym typeface="Meiryo"/>
            </a:endParaRPr>
          </a:p>
        </p:txBody>
      </p:sp>
      <p:sp>
        <p:nvSpPr>
          <p:cNvPr id="248" name="Google Shape;248;g1eb7df298ce_1_339"/>
          <p:cNvSpPr txBox="1"/>
          <p:nvPr/>
        </p:nvSpPr>
        <p:spPr>
          <a:xfrm>
            <a:off x="11604176" y="6896920"/>
            <a:ext cx="243600" cy="553998"/>
          </a:xfrm>
          <a:prstGeom prst="rect">
            <a:avLst/>
          </a:prstGeom>
          <a:noFill/>
          <a:ln>
            <a:noFill/>
          </a:ln>
        </p:spPr>
        <p:txBody>
          <a:bodyPr spcFirstLastPara="1" wrap="square" lIns="0" tIns="0" rIns="0" bIns="0" anchor="t" anchorCtr="0">
            <a:spAutoFit/>
          </a:bodyPr>
          <a:lstStyle/>
          <a:p>
            <a:r>
              <a:rPr lang="es-CO" sz="3600">
                <a:solidFill>
                  <a:srgbClr val="000000"/>
                </a:solidFill>
                <a:latin typeface="Meiryo"/>
                <a:ea typeface="Meiryo"/>
                <a:cs typeface="Meiryo"/>
                <a:sym typeface="Meiryo"/>
              </a:rPr>
              <a:t>?</a:t>
            </a:r>
            <a:endParaRPr sz="3600">
              <a:solidFill>
                <a:srgbClr val="000000"/>
              </a:solidFill>
              <a:latin typeface="Meiryo"/>
              <a:ea typeface="Meiryo"/>
              <a:cs typeface="Meiryo"/>
              <a:sym typeface="Meiryo"/>
            </a:endParaRPr>
          </a:p>
        </p:txBody>
      </p:sp>
      <p:pic>
        <p:nvPicPr>
          <p:cNvPr id="249" name="Google Shape;249;g1eb7df298ce_1_339"/>
          <p:cNvPicPr preferRelativeResize="0"/>
          <p:nvPr/>
        </p:nvPicPr>
        <p:blipFill>
          <a:blip r:embed="rId5">
            <a:alphaModFix/>
          </a:blip>
          <a:stretch>
            <a:fillRect/>
          </a:stretch>
        </p:blipFill>
        <p:spPr>
          <a:xfrm>
            <a:off x="9142550" y="3958450"/>
            <a:ext cx="1569600" cy="1569600"/>
          </a:xfrm>
          <a:prstGeom prst="rect">
            <a:avLst/>
          </a:prstGeom>
          <a:noFill/>
          <a:ln>
            <a:noFill/>
          </a:ln>
        </p:spPr>
      </p:pic>
      <p:pic>
        <p:nvPicPr>
          <p:cNvPr id="250" name="Google Shape;250;g1eb7df298ce_1_339"/>
          <p:cNvPicPr preferRelativeResize="0"/>
          <p:nvPr/>
        </p:nvPicPr>
        <p:blipFill>
          <a:blip r:embed="rId6">
            <a:alphaModFix/>
          </a:blip>
          <a:stretch>
            <a:fillRect/>
          </a:stretch>
        </p:blipFill>
        <p:spPr>
          <a:xfrm>
            <a:off x="13836850" y="8199150"/>
            <a:ext cx="1569600" cy="1569600"/>
          </a:xfrm>
          <a:prstGeom prst="rect">
            <a:avLst/>
          </a:prstGeom>
          <a:noFill/>
          <a:ln>
            <a:noFill/>
          </a:ln>
        </p:spPr>
      </p:pic>
      <p:pic>
        <p:nvPicPr>
          <p:cNvPr id="251" name="Google Shape;251;g1eb7df298ce_1_339"/>
          <p:cNvPicPr preferRelativeResize="0"/>
          <p:nvPr/>
        </p:nvPicPr>
        <p:blipFill>
          <a:blip r:embed="rId7">
            <a:alphaModFix/>
          </a:blip>
          <a:stretch>
            <a:fillRect/>
          </a:stretch>
        </p:blipFill>
        <p:spPr>
          <a:xfrm>
            <a:off x="11890281" y="5624910"/>
            <a:ext cx="11334822" cy="615600"/>
          </a:xfrm>
          <a:prstGeom prst="rect">
            <a:avLst/>
          </a:prstGeom>
          <a:noFill/>
          <a:ln>
            <a:noFill/>
          </a:ln>
        </p:spPr>
      </p:pic>
      <p:sp>
        <p:nvSpPr>
          <p:cNvPr id="2" name="„Poner una cita aqui“">
            <a:extLst>
              <a:ext uri="{FF2B5EF4-FFF2-40B4-BE49-F238E27FC236}">
                <a16:creationId xmlns:a16="http://schemas.microsoft.com/office/drawing/2014/main" id="{E9F24810-37BF-49B6-B84E-A2DC7D69A618}"/>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Distancia Euclídea</a:t>
            </a: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56"/>
        <p:cNvGrpSpPr/>
        <p:nvPr/>
      </p:nvGrpSpPr>
      <p:grpSpPr>
        <a:xfrm>
          <a:off x="0" y="0"/>
          <a:ext cx="0" cy="0"/>
          <a:chOff x="0" y="0"/>
          <a:chExt cx="0" cy="0"/>
        </a:xfrm>
      </p:grpSpPr>
      <p:sp>
        <p:nvSpPr>
          <p:cNvPr id="257" name="Google Shape;257;g1eb7df298ce_1_362"/>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cxnSp>
        <p:nvCxnSpPr>
          <p:cNvPr id="259" name="Google Shape;259;g1eb7df298ce_1_362"/>
          <p:cNvCxnSpPr>
            <a:stCxn id="260" idx="1"/>
            <a:endCxn id="261" idx="1"/>
          </p:cNvCxnSpPr>
          <p:nvPr/>
        </p:nvCxnSpPr>
        <p:spPr>
          <a:xfrm>
            <a:off x="9142548" y="5724524"/>
            <a:ext cx="4221600" cy="3678600"/>
          </a:xfrm>
          <a:prstGeom prst="straightConnector1">
            <a:avLst/>
          </a:prstGeom>
          <a:noFill/>
          <a:ln w="9525" cap="flat" cmpd="sng">
            <a:solidFill>
              <a:srgbClr val="002060"/>
            </a:solidFill>
            <a:prstDash val="solid"/>
            <a:round/>
            <a:headEnd type="none" w="sm" len="sm"/>
            <a:tailEnd type="none" w="sm" len="sm"/>
          </a:ln>
        </p:spPr>
      </p:cxnSp>
      <p:sp>
        <p:nvSpPr>
          <p:cNvPr id="262" name="Google Shape;262;g1eb7df298ce_1_362"/>
          <p:cNvSpPr txBox="1"/>
          <p:nvPr/>
        </p:nvSpPr>
        <p:spPr>
          <a:xfrm>
            <a:off x="8840012" y="10985551"/>
            <a:ext cx="8568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24</a:t>
            </a:r>
            <a:endParaRPr sz="2800" b="1">
              <a:solidFill>
                <a:srgbClr val="000000"/>
              </a:solidFill>
              <a:latin typeface="Meiryo"/>
              <a:ea typeface="Meiryo"/>
              <a:cs typeface="Meiryo"/>
              <a:sym typeface="Meiryo"/>
            </a:endParaRPr>
          </a:p>
        </p:txBody>
      </p:sp>
      <p:sp>
        <p:nvSpPr>
          <p:cNvPr id="263" name="Google Shape;263;g1eb7df298ce_1_362"/>
          <p:cNvSpPr txBox="1"/>
          <p:nvPr/>
        </p:nvSpPr>
        <p:spPr>
          <a:xfrm>
            <a:off x="6459352" y="5528054"/>
            <a:ext cx="11004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180</a:t>
            </a:r>
            <a:endParaRPr sz="2800" b="1">
              <a:solidFill>
                <a:srgbClr val="000000"/>
              </a:solidFill>
              <a:latin typeface="Meiryo"/>
              <a:ea typeface="Meiryo"/>
              <a:cs typeface="Meiryo"/>
              <a:sym typeface="Meiryo"/>
            </a:endParaRPr>
          </a:p>
        </p:txBody>
      </p:sp>
      <p:sp>
        <p:nvSpPr>
          <p:cNvPr id="264" name="Google Shape;264;g1eb7df298ce_1_362"/>
          <p:cNvSpPr txBox="1"/>
          <p:nvPr/>
        </p:nvSpPr>
        <p:spPr>
          <a:xfrm>
            <a:off x="6459352" y="9153169"/>
            <a:ext cx="1100400" cy="1169470"/>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1</a:t>
            </a:r>
            <a:r>
              <a:rPr lang="es-CO" sz="3600" b="1">
                <a:latin typeface="Meiryo"/>
                <a:ea typeface="Meiryo"/>
                <a:cs typeface="Meiryo"/>
                <a:sym typeface="Meiryo"/>
              </a:rPr>
              <a:t>6</a:t>
            </a:r>
            <a:r>
              <a:rPr lang="es-CO" sz="2800" b="1">
                <a:solidFill>
                  <a:srgbClr val="000000"/>
                </a:solidFill>
                <a:latin typeface="Meiryo"/>
                <a:ea typeface="Meiryo"/>
                <a:cs typeface="Meiryo"/>
                <a:sym typeface="Meiryo"/>
              </a:rPr>
              <a:t>6</a:t>
            </a:r>
            <a:endParaRPr sz="2800" b="1">
              <a:solidFill>
                <a:srgbClr val="000000"/>
              </a:solidFill>
              <a:latin typeface="Meiryo"/>
              <a:ea typeface="Meiryo"/>
              <a:cs typeface="Meiryo"/>
              <a:sym typeface="Meiryo"/>
            </a:endParaRPr>
          </a:p>
        </p:txBody>
      </p:sp>
      <p:sp>
        <p:nvSpPr>
          <p:cNvPr id="265" name="Google Shape;265;g1eb7df298ce_1_362"/>
          <p:cNvSpPr txBox="1"/>
          <p:nvPr/>
        </p:nvSpPr>
        <p:spPr>
          <a:xfrm>
            <a:off x="12545054" y="10985548"/>
            <a:ext cx="17610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30</a:t>
            </a:r>
            <a:endParaRPr sz="2800" b="1">
              <a:solidFill>
                <a:srgbClr val="000000"/>
              </a:solidFill>
              <a:latin typeface="Meiryo"/>
              <a:ea typeface="Meiryo"/>
              <a:cs typeface="Meiryo"/>
              <a:sym typeface="Meiryo"/>
            </a:endParaRPr>
          </a:p>
        </p:txBody>
      </p:sp>
      <p:sp>
        <p:nvSpPr>
          <p:cNvPr id="266" name="Google Shape;266;g1eb7df298ce_1_362"/>
          <p:cNvSpPr txBox="1"/>
          <p:nvPr/>
        </p:nvSpPr>
        <p:spPr>
          <a:xfrm>
            <a:off x="15544128" y="10384110"/>
            <a:ext cx="2571600" cy="923249"/>
          </a:xfrm>
          <a:prstGeom prst="rect">
            <a:avLst/>
          </a:prstGeom>
          <a:noFill/>
          <a:ln>
            <a:noFill/>
          </a:ln>
        </p:spPr>
        <p:txBody>
          <a:bodyPr spcFirstLastPara="1" wrap="square" lIns="182850" tIns="91400" rIns="182850" bIns="91400" anchor="t" anchorCtr="0">
            <a:spAutoFit/>
          </a:bodyPr>
          <a:lstStyle/>
          <a:p>
            <a:pPr algn="ctr"/>
            <a:r>
              <a:rPr lang="es-CO" sz="4800" b="1">
                <a:solidFill>
                  <a:srgbClr val="000000"/>
                </a:solidFill>
                <a:latin typeface="Meiryo"/>
                <a:ea typeface="Meiryo"/>
                <a:cs typeface="Meiryo"/>
                <a:sym typeface="Meiryo"/>
              </a:rPr>
              <a:t>Edad</a:t>
            </a:r>
            <a:endParaRPr sz="4800" b="1">
              <a:solidFill>
                <a:srgbClr val="000000"/>
              </a:solidFill>
              <a:latin typeface="Meiryo"/>
              <a:ea typeface="Meiryo"/>
              <a:cs typeface="Meiryo"/>
              <a:sym typeface="Meiryo"/>
            </a:endParaRPr>
          </a:p>
        </p:txBody>
      </p:sp>
      <p:sp>
        <p:nvSpPr>
          <p:cNvPr id="267" name="Google Shape;267;g1eb7df298ce_1_362"/>
          <p:cNvSpPr txBox="1"/>
          <p:nvPr/>
        </p:nvSpPr>
        <p:spPr>
          <a:xfrm>
            <a:off x="6268262" y="3729540"/>
            <a:ext cx="2571600" cy="923249"/>
          </a:xfrm>
          <a:prstGeom prst="rect">
            <a:avLst/>
          </a:prstGeom>
          <a:noFill/>
          <a:ln>
            <a:noFill/>
          </a:ln>
        </p:spPr>
        <p:txBody>
          <a:bodyPr spcFirstLastPara="1" wrap="square" lIns="182850" tIns="91400" rIns="182850" bIns="91400" anchor="t" anchorCtr="0">
            <a:spAutoFit/>
          </a:bodyPr>
          <a:lstStyle/>
          <a:p>
            <a:pPr algn="ctr"/>
            <a:r>
              <a:rPr lang="es-CO" sz="4800" b="1">
                <a:solidFill>
                  <a:srgbClr val="000000"/>
                </a:solidFill>
                <a:latin typeface="Meiryo"/>
                <a:ea typeface="Meiryo"/>
                <a:cs typeface="Meiryo"/>
                <a:sym typeface="Meiryo"/>
              </a:rPr>
              <a:t>Altura</a:t>
            </a:r>
            <a:endParaRPr sz="4800" b="1">
              <a:solidFill>
                <a:srgbClr val="000000"/>
              </a:solidFill>
              <a:latin typeface="Meiryo"/>
              <a:ea typeface="Meiryo"/>
              <a:cs typeface="Meiryo"/>
              <a:sym typeface="Meiryo"/>
            </a:endParaRPr>
          </a:p>
        </p:txBody>
      </p:sp>
      <p:cxnSp>
        <p:nvCxnSpPr>
          <p:cNvPr id="268" name="Google Shape;268;g1eb7df298ce_1_362"/>
          <p:cNvCxnSpPr/>
          <p:nvPr/>
        </p:nvCxnSpPr>
        <p:spPr>
          <a:xfrm>
            <a:off x="7554138" y="4730726"/>
            <a:ext cx="0" cy="7128000"/>
          </a:xfrm>
          <a:prstGeom prst="straightConnector1">
            <a:avLst/>
          </a:prstGeom>
          <a:noFill/>
          <a:ln w="38100" cap="flat" cmpd="sng">
            <a:solidFill>
              <a:srgbClr val="000000"/>
            </a:solidFill>
            <a:prstDash val="solid"/>
            <a:round/>
            <a:headEnd type="triangle" w="med" len="med"/>
            <a:tailEnd type="triangle" w="med" len="med"/>
          </a:ln>
        </p:spPr>
      </p:cxnSp>
      <p:cxnSp>
        <p:nvCxnSpPr>
          <p:cNvPr id="269" name="Google Shape;269;g1eb7df298ce_1_362"/>
          <p:cNvCxnSpPr/>
          <p:nvPr/>
        </p:nvCxnSpPr>
        <p:spPr>
          <a:xfrm rot="10800000">
            <a:off x="6800328" y="10845776"/>
            <a:ext cx="8743800" cy="0"/>
          </a:xfrm>
          <a:prstGeom prst="straightConnector1">
            <a:avLst/>
          </a:prstGeom>
          <a:noFill/>
          <a:ln w="38100" cap="flat" cmpd="sng">
            <a:solidFill>
              <a:srgbClr val="000000"/>
            </a:solidFill>
            <a:prstDash val="solid"/>
            <a:round/>
            <a:headEnd type="triangle" w="med" len="med"/>
            <a:tailEnd type="triangle" w="med" len="med"/>
          </a:ln>
        </p:spPr>
      </p:cxnSp>
      <p:sp>
        <p:nvSpPr>
          <p:cNvPr id="260" name="Google Shape;260;g1eb7df298ce_1_362"/>
          <p:cNvSpPr/>
          <p:nvPr/>
        </p:nvSpPr>
        <p:spPr>
          <a:xfrm>
            <a:off x="9119438" y="5701414"/>
            <a:ext cx="157800" cy="1578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rgbClr val="FFFFFF"/>
              </a:solidFill>
              <a:latin typeface="Meiryo"/>
              <a:ea typeface="Meiryo"/>
              <a:cs typeface="Meiryo"/>
              <a:sym typeface="Meiryo"/>
            </a:endParaRPr>
          </a:p>
        </p:txBody>
      </p:sp>
      <p:sp>
        <p:nvSpPr>
          <p:cNvPr id="261" name="Google Shape;261;g1eb7df298ce_1_362"/>
          <p:cNvSpPr/>
          <p:nvPr/>
        </p:nvSpPr>
        <p:spPr>
          <a:xfrm>
            <a:off x="13341078" y="9380072"/>
            <a:ext cx="157800" cy="1578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rgbClr val="FFFFFF"/>
              </a:solidFill>
              <a:latin typeface="Meiryo"/>
              <a:ea typeface="Meiryo"/>
              <a:cs typeface="Meiryo"/>
              <a:sym typeface="Meiryo"/>
            </a:endParaRPr>
          </a:p>
        </p:txBody>
      </p:sp>
      <p:sp>
        <p:nvSpPr>
          <p:cNvPr id="270" name="Google Shape;270;g1eb7df298ce_1_362"/>
          <p:cNvSpPr txBox="1"/>
          <p:nvPr/>
        </p:nvSpPr>
        <p:spPr>
          <a:xfrm>
            <a:off x="11604176" y="6896920"/>
            <a:ext cx="243600" cy="553998"/>
          </a:xfrm>
          <a:prstGeom prst="rect">
            <a:avLst/>
          </a:prstGeom>
          <a:noFill/>
          <a:ln>
            <a:noFill/>
          </a:ln>
        </p:spPr>
        <p:txBody>
          <a:bodyPr spcFirstLastPara="1" wrap="square" lIns="0" tIns="0" rIns="0" bIns="0" anchor="t" anchorCtr="0">
            <a:spAutoFit/>
          </a:bodyPr>
          <a:lstStyle/>
          <a:p>
            <a:r>
              <a:rPr lang="es-CO" sz="3600">
                <a:solidFill>
                  <a:srgbClr val="000000"/>
                </a:solidFill>
                <a:latin typeface="Meiryo"/>
                <a:ea typeface="Meiryo"/>
                <a:cs typeface="Meiryo"/>
                <a:sym typeface="Meiryo"/>
              </a:rPr>
              <a:t>?</a:t>
            </a:r>
            <a:endParaRPr sz="3600">
              <a:solidFill>
                <a:srgbClr val="000000"/>
              </a:solidFill>
              <a:latin typeface="Meiryo"/>
              <a:ea typeface="Meiryo"/>
              <a:cs typeface="Meiryo"/>
              <a:sym typeface="Meiryo"/>
            </a:endParaRPr>
          </a:p>
        </p:txBody>
      </p:sp>
      <p:pic>
        <p:nvPicPr>
          <p:cNvPr id="271" name="Google Shape;271;g1eb7df298ce_1_362"/>
          <p:cNvPicPr preferRelativeResize="0"/>
          <p:nvPr/>
        </p:nvPicPr>
        <p:blipFill>
          <a:blip r:embed="rId5">
            <a:alphaModFix/>
          </a:blip>
          <a:stretch>
            <a:fillRect/>
          </a:stretch>
        </p:blipFill>
        <p:spPr>
          <a:xfrm>
            <a:off x="9142550" y="3958450"/>
            <a:ext cx="1569600" cy="1569600"/>
          </a:xfrm>
          <a:prstGeom prst="rect">
            <a:avLst/>
          </a:prstGeom>
          <a:noFill/>
          <a:ln>
            <a:noFill/>
          </a:ln>
        </p:spPr>
      </p:pic>
      <p:pic>
        <p:nvPicPr>
          <p:cNvPr id="272" name="Google Shape;272;g1eb7df298ce_1_362"/>
          <p:cNvPicPr preferRelativeResize="0"/>
          <p:nvPr/>
        </p:nvPicPr>
        <p:blipFill>
          <a:blip r:embed="rId6">
            <a:alphaModFix/>
          </a:blip>
          <a:stretch>
            <a:fillRect/>
          </a:stretch>
        </p:blipFill>
        <p:spPr>
          <a:xfrm>
            <a:off x="13836850" y="8199150"/>
            <a:ext cx="1569600" cy="1569600"/>
          </a:xfrm>
          <a:prstGeom prst="rect">
            <a:avLst/>
          </a:prstGeom>
          <a:noFill/>
          <a:ln>
            <a:noFill/>
          </a:ln>
        </p:spPr>
      </p:pic>
      <p:pic>
        <p:nvPicPr>
          <p:cNvPr id="273" name="Google Shape;273;g1eb7df298ce_1_362"/>
          <p:cNvPicPr preferRelativeResize="0"/>
          <p:nvPr/>
        </p:nvPicPr>
        <p:blipFill>
          <a:blip r:embed="rId7">
            <a:alphaModFix/>
          </a:blip>
          <a:stretch>
            <a:fillRect/>
          </a:stretch>
        </p:blipFill>
        <p:spPr>
          <a:xfrm>
            <a:off x="12510851" y="6446296"/>
            <a:ext cx="2843118" cy="554400"/>
          </a:xfrm>
          <a:prstGeom prst="rect">
            <a:avLst/>
          </a:prstGeom>
          <a:noFill/>
          <a:ln>
            <a:noFill/>
          </a:ln>
        </p:spPr>
      </p:pic>
      <p:sp>
        <p:nvSpPr>
          <p:cNvPr id="2" name="„Poner una cita aqui“">
            <a:extLst>
              <a:ext uri="{FF2B5EF4-FFF2-40B4-BE49-F238E27FC236}">
                <a16:creationId xmlns:a16="http://schemas.microsoft.com/office/drawing/2014/main" id="{CF13A1B7-E3F9-8476-397D-F10C0CF560CE}"/>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Distancia Euclídea</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Poner una cita aqui“">
            <a:extLst>
              <a:ext uri="{FF2B5EF4-FFF2-40B4-BE49-F238E27FC236}">
                <a16:creationId xmlns:a16="http://schemas.microsoft.com/office/drawing/2014/main" id="{71D1C6B6-E8C2-B705-EE89-919BBB2841C8}"/>
              </a:ext>
            </a:extLst>
          </p:cNvPr>
          <p:cNvSpPr txBox="1">
            <a:spLocks/>
          </p:cNvSpPr>
          <p:nvPr/>
        </p:nvSpPr>
        <p:spPr>
          <a:xfrm>
            <a:off x="3531512" y="1394180"/>
            <a:ext cx="1384208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Machine </a:t>
            </a:r>
            <a:r>
              <a:rPr lang="es-CO" sz="7200" b="1">
                <a:solidFill>
                  <a:srgbClr val="000000"/>
                </a:solidFill>
                <a:latin typeface="Lato"/>
                <a:ea typeface="Helvetica Light"/>
                <a:cs typeface="Helvetica Light"/>
                <a:sym typeface="Helvetica Light"/>
              </a:rPr>
              <a:t>Learning clásico</a:t>
            </a:r>
            <a:endParaRPr lang="es-CO" sz="7200" b="1" dirty="0">
              <a:solidFill>
                <a:srgbClr val="000000"/>
              </a:solidFill>
              <a:latin typeface="Lato" panose="020F0502020204030203" pitchFamily="34" charset="0"/>
              <a:ea typeface="Helvetica Light"/>
              <a:cs typeface="Helvetica Light"/>
              <a:sym typeface="Helvetica Light"/>
            </a:endParaRPr>
          </a:p>
        </p:txBody>
      </p:sp>
      <p:graphicFrame>
        <p:nvGraphicFramePr>
          <p:cNvPr id="11" name="Marcador de contenido 3">
            <a:extLst>
              <a:ext uri="{FF2B5EF4-FFF2-40B4-BE49-F238E27FC236}">
                <a16:creationId xmlns:a16="http://schemas.microsoft.com/office/drawing/2014/main" id="{1AE0ADC4-C84B-F621-3DAD-F01E35A1A376}"/>
              </a:ext>
            </a:extLst>
          </p:cNvPr>
          <p:cNvGraphicFramePr>
            <a:graphicFrameLocks noGrp="1"/>
          </p:cNvGraphicFramePr>
          <p:nvPr>
            <p:ph idx="1"/>
            <p:extLst>
              <p:ext uri="{D42A27DB-BD31-4B8C-83A1-F6EECF244321}">
                <p14:modId xmlns:p14="http://schemas.microsoft.com/office/powerpoint/2010/main" val="1290866049"/>
              </p:ext>
            </p:extLst>
          </p:nvPr>
        </p:nvGraphicFramePr>
        <p:xfrm>
          <a:off x="5270956" y="3081830"/>
          <a:ext cx="13842088" cy="92399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Picture 2">
            <a:extLst>
              <a:ext uri="{FF2B5EF4-FFF2-40B4-BE49-F238E27FC236}">
                <a16:creationId xmlns:a16="http://schemas.microsoft.com/office/drawing/2014/main" id="{BF03F036-615C-829E-DC73-D522DD6EE72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208"/>
          <a:stretch/>
        </p:blipFill>
        <p:spPr bwMode="auto">
          <a:xfrm>
            <a:off x="2332604" y="9555913"/>
            <a:ext cx="3934846" cy="3951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1">
            <a:extLst>
              <a:ext uri="{FF2B5EF4-FFF2-40B4-BE49-F238E27FC236}">
                <a16:creationId xmlns:a16="http://schemas.microsoft.com/office/drawing/2014/main" id="{FEF2BDE1-AAA5-8D7E-BB7F-849EEA59CCDF}"/>
              </a:ext>
            </a:extLst>
          </p:cNvPr>
          <p:cNvSpPr/>
          <p:nvPr/>
        </p:nvSpPr>
        <p:spPr>
          <a:xfrm>
            <a:off x="12899809" y="5302249"/>
            <a:ext cx="5216742" cy="7166842"/>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4400"/>
          </a:p>
        </p:txBody>
      </p:sp>
      <p:pic>
        <p:nvPicPr>
          <p:cNvPr id="5" name="Picture 2">
            <a:extLst>
              <a:ext uri="{FF2B5EF4-FFF2-40B4-BE49-F238E27FC236}">
                <a16:creationId xmlns:a16="http://schemas.microsoft.com/office/drawing/2014/main" id="{12A151DF-076E-85F2-6404-7141A660AD5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17" t="-667" r="49891" b="667"/>
          <a:stretch/>
        </p:blipFill>
        <p:spPr bwMode="auto">
          <a:xfrm>
            <a:off x="2332604" y="3742898"/>
            <a:ext cx="3934847" cy="3951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C22209DA-E32F-DB8E-C10D-0B81AC20BF4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7527"/>
          <a:stretch/>
        </p:blipFill>
        <p:spPr bwMode="auto">
          <a:xfrm>
            <a:off x="17808272" y="3738819"/>
            <a:ext cx="2609544" cy="4549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4720C8C-26EB-926C-92C2-2EA87E6786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0853" t="970" r="944" b="-970"/>
          <a:stretch/>
        </p:blipFill>
        <p:spPr bwMode="auto">
          <a:xfrm>
            <a:off x="19947898" y="3081830"/>
            <a:ext cx="4436102" cy="454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8760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78"/>
        <p:cNvGrpSpPr/>
        <p:nvPr/>
      </p:nvGrpSpPr>
      <p:grpSpPr>
        <a:xfrm>
          <a:off x="0" y="0"/>
          <a:ext cx="0" cy="0"/>
          <a:chOff x="0" y="0"/>
          <a:chExt cx="0" cy="0"/>
        </a:xfrm>
      </p:grpSpPr>
      <p:sp>
        <p:nvSpPr>
          <p:cNvPr id="279" name="Google Shape;279;g1eb7df298ce_1_267"/>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cxnSp>
        <p:nvCxnSpPr>
          <p:cNvPr id="280" name="Google Shape;280;g1eb7df298ce_1_267"/>
          <p:cNvCxnSpPr/>
          <p:nvPr/>
        </p:nvCxnSpPr>
        <p:spPr>
          <a:xfrm>
            <a:off x="9291140" y="4853714"/>
            <a:ext cx="0" cy="5565000"/>
          </a:xfrm>
          <a:prstGeom prst="straightConnector1">
            <a:avLst/>
          </a:prstGeom>
          <a:noFill/>
          <a:ln w="19050" cap="flat" cmpd="sng">
            <a:solidFill>
              <a:srgbClr val="00B050"/>
            </a:solidFill>
            <a:prstDash val="solid"/>
            <a:round/>
            <a:headEnd type="none" w="sm" len="sm"/>
            <a:tailEnd type="none" w="sm" len="sm"/>
          </a:ln>
        </p:spPr>
      </p:cxnSp>
      <p:cxnSp>
        <p:nvCxnSpPr>
          <p:cNvPr id="281" name="Google Shape;281;g1eb7df298ce_1_267"/>
          <p:cNvCxnSpPr/>
          <p:nvPr/>
        </p:nvCxnSpPr>
        <p:spPr>
          <a:xfrm rot="10800000">
            <a:off x="9312788" y="10420896"/>
            <a:ext cx="1134000" cy="0"/>
          </a:xfrm>
          <a:prstGeom prst="straightConnector1">
            <a:avLst/>
          </a:prstGeom>
          <a:noFill/>
          <a:ln w="19050" cap="flat" cmpd="sng">
            <a:solidFill>
              <a:srgbClr val="FFC000"/>
            </a:solidFill>
            <a:prstDash val="solid"/>
            <a:round/>
            <a:headEnd type="none" w="sm" len="sm"/>
            <a:tailEnd type="none" w="sm" len="sm"/>
          </a:ln>
        </p:spPr>
      </p:cxnSp>
      <p:cxnSp>
        <p:nvCxnSpPr>
          <p:cNvPr id="282" name="Google Shape;282;g1eb7df298ce_1_267"/>
          <p:cNvCxnSpPr/>
          <p:nvPr/>
        </p:nvCxnSpPr>
        <p:spPr>
          <a:xfrm>
            <a:off x="9291140" y="4932546"/>
            <a:ext cx="0" cy="3622800"/>
          </a:xfrm>
          <a:prstGeom prst="straightConnector1">
            <a:avLst/>
          </a:prstGeom>
          <a:noFill/>
          <a:ln w="19050" cap="flat" cmpd="sng">
            <a:solidFill>
              <a:srgbClr val="00B050"/>
            </a:solidFill>
            <a:prstDash val="solid"/>
            <a:round/>
            <a:headEnd type="none" w="sm" len="sm"/>
            <a:tailEnd type="none" w="sm" len="sm"/>
          </a:ln>
        </p:spPr>
      </p:cxnSp>
      <p:cxnSp>
        <p:nvCxnSpPr>
          <p:cNvPr id="283" name="Google Shape;283;g1eb7df298ce_1_267"/>
          <p:cNvCxnSpPr>
            <a:stCxn id="284" idx="1"/>
            <a:endCxn id="285" idx="1"/>
          </p:cNvCxnSpPr>
          <p:nvPr/>
        </p:nvCxnSpPr>
        <p:spPr>
          <a:xfrm>
            <a:off x="9257098" y="4876824"/>
            <a:ext cx="4221600" cy="3678600"/>
          </a:xfrm>
          <a:prstGeom prst="straightConnector1">
            <a:avLst/>
          </a:prstGeom>
          <a:noFill/>
          <a:ln w="19050" cap="flat" cmpd="sng">
            <a:solidFill>
              <a:srgbClr val="002060"/>
            </a:solidFill>
            <a:prstDash val="solid"/>
            <a:round/>
            <a:headEnd type="none" w="sm" len="sm"/>
            <a:tailEnd type="none" w="sm" len="sm"/>
          </a:ln>
        </p:spPr>
      </p:cxnSp>
      <p:sp>
        <p:nvSpPr>
          <p:cNvPr id="286" name="Google Shape;286;g1eb7df298ce_1_267"/>
          <p:cNvSpPr txBox="1"/>
          <p:nvPr/>
        </p:nvSpPr>
        <p:spPr>
          <a:xfrm>
            <a:off x="9097648" y="11337865"/>
            <a:ext cx="8568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24</a:t>
            </a:r>
            <a:endParaRPr sz="2800" b="1">
              <a:solidFill>
                <a:srgbClr val="000000"/>
              </a:solidFill>
              <a:latin typeface="Meiryo"/>
              <a:ea typeface="Meiryo"/>
              <a:cs typeface="Meiryo"/>
              <a:sym typeface="Meiryo"/>
            </a:endParaRPr>
          </a:p>
        </p:txBody>
      </p:sp>
      <p:sp>
        <p:nvSpPr>
          <p:cNvPr id="287" name="Google Shape;287;g1eb7df298ce_1_267"/>
          <p:cNvSpPr txBox="1"/>
          <p:nvPr/>
        </p:nvSpPr>
        <p:spPr>
          <a:xfrm>
            <a:off x="6573902" y="4680354"/>
            <a:ext cx="1100400" cy="615472"/>
          </a:xfrm>
          <a:prstGeom prst="rect">
            <a:avLst/>
          </a:prstGeom>
          <a:noFill/>
          <a:ln>
            <a:noFill/>
          </a:ln>
        </p:spPr>
        <p:txBody>
          <a:bodyPr spcFirstLastPara="1" wrap="square" lIns="182850" tIns="91400" rIns="182850" bIns="91400" anchor="t" anchorCtr="0">
            <a:spAutoFit/>
          </a:bodyPr>
          <a:lstStyle/>
          <a:p>
            <a:pPr algn="ctr"/>
            <a:r>
              <a:rPr lang="es-CO" sz="2800" b="1" dirty="0">
                <a:solidFill>
                  <a:srgbClr val="000000"/>
                </a:solidFill>
                <a:latin typeface="Meiryo"/>
                <a:ea typeface="Meiryo"/>
                <a:cs typeface="Meiryo"/>
                <a:sym typeface="Meiryo"/>
              </a:rPr>
              <a:t>180</a:t>
            </a:r>
            <a:endParaRPr sz="2800" b="1" dirty="0">
              <a:solidFill>
                <a:srgbClr val="000000"/>
              </a:solidFill>
              <a:latin typeface="Meiryo"/>
              <a:ea typeface="Meiryo"/>
              <a:cs typeface="Meiryo"/>
              <a:sym typeface="Meiryo"/>
            </a:endParaRPr>
          </a:p>
        </p:txBody>
      </p:sp>
      <p:sp>
        <p:nvSpPr>
          <p:cNvPr id="288" name="Google Shape;288;g1eb7df298ce_1_267"/>
          <p:cNvSpPr txBox="1"/>
          <p:nvPr/>
        </p:nvSpPr>
        <p:spPr>
          <a:xfrm>
            <a:off x="6320378" y="8305469"/>
            <a:ext cx="1353924" cy="615472"/>
          </a:xfrm>
          <a:prstGeom prst="rect">
            <a:avLst/>
          </a:prstGeom>
          <a:noFill/>
          <a:ln>
            <a:noFill/>
          </a:ln>
        </p:spPr>
        <p:txBody>
          <a:bodyPr spcFirstLastPara="1" wrap="square" lIns="182850" tIns="91400" rIns="182850" bIns="91400" anchor="t" anchorCtr="0">
            <a:spAutoFit/>
          </a:bodyPr>
          <a:lstStyle/>
          <a:p>
            <a:pPr algn="ctr"/>
            <a:r>
              <a:rPr lang="es-CO" sz="2800" b="1" dirty="0">
                <a:solidFill>
                  <a:srgbClr val="000000"/>
                </a:solidFill>
                <a:latin typeface="Meiryo"/>
                <a:ea typeface="Meiryo"/>
                <a:cs typeface="Meiryo"/>
                <a:sym typeface="Meiryo"/>
              </a:rPr>
              <a:t>1</a:t>
            </a:r>
            <a:r>
              <a:rPr lang="es-CO" sz="2800" b="1" dirty="0">
                <a:latin typeface="Meiryo"/>
                <a:ea typeface="Meiryo"/>
                <a:cs typeface="Meiryo"/>
                <a:sym typeface="Meiryo"/>
              </a:rPr>
              <a:t>6</a:t>
            </a:r>
            <a:r>
              <a:rPr lang="es-CO" sz="2800" b="1" dirty="0">
                <a:solidFill>
                  <a:srgbClr val="000000"/>
                </a:solidFill>
                <a:latin typeface="Meiryo"/>
                <a:ea typeface="Meiryo"/>
                <a:cs typeface="Meiryo"/>
                <a:sym typeface="Meiryo"/>
              </a:rPr>
              <a:t>6</a:t>
            </a:r>
            <a:endParaRPr sz="2800" b="1" dirty="0">
              <a:solidFill>
                <a:srgbClr val="000000"/>
              </a:solidFill>
              <a:latin typeface="Meiryo"/>
              <a:ea typeface="Meiryo"/>
              <a:cs typeface="Meiryo"/>
              <a:sym typeface="Meiryo"/>
            </a:endParaRPr>
          </a:p>
        </p:txBody>
      </p:sp>
      <p:sp>
        <p:nvSpPr>
          <p:cNvPr id="289" name="Google Shape;289;g1eb7df298ce_1_267"/>
          <p:cNvSpPr txBox="1"/>
          <p:nvPr/>
        </p:nvSpPr>
        <p:spPr>
          <a:xfrm>
            <a:off x="12802690" y="11337862"/>
            <a:ext cx="17610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30</a:t>
            </a:r>
            <a:endParaRPr sz="2800" b="1">
              <a:solidFill>
                <a:srgbClr val="000000"/>
              </a:solidFill>
              <a:latin typeface="Meiryo"/>
              <a:ea typeface="Meiryo"/>
              <a:cs typeface="Meiryo"/>
              <a:sym typeface="Meiryo"/>
            </a:endParaRPr>
          </a:p>
        </p:txBody>
      </p:sp>
      <p:sp>
        <p:nvSpPr>
          <p:cNvPr id="290" name="Google Shape;290;g1eb7df298ce_1_267"/>
          <p:cNvSpPr txBox="1"/>
          <p:nvPr/>
        </p:nvSpPr>
        <p:spPr>
          <a:xfrm>
            <a:off x="15801764" y="10736424"/>
            <a:ext cx="2571600" cy="923249"/>
          </a:xfrm>
          <a:prstGeom prst="rect">
            <a:avLst/>
          </a:prstGeom>
          <a:noFill/>
          <a:ln>
            <a:noFill/>
          </a:ln>
        </p:spPr>
        <p:txBody>
          <a:bodyPr spcFirstLastPara="1" wrap="square" lIns="182850" tIns="91400" rIns="182850" bIns="91400" anchor="t" anchorCtr="0">
            <a:spAutoFit/>
          </a:bodyPr>
          <a:lstStyle/>
          <a:p>
            <a:pPr algn="ctr"/>
            <a:r>
              <a:rPr lang="es-CO" sz="4800" b="1">
                <a:solidFill>
                  <a:srgbClr val="000000"/>
                </a:solidFill>
                <a:latin typeface="Meiryo"/>
                <a:ea typeface="Meiryo"/>
                <a:cs typeface="Meiryo"/>
                <a:sym typeface="Meiryo"/>
              </a:rPr>
              <a:t>Edad</a:t>
            </a:r>
            <a:endParaRPr sz="4800" b="1">
              <a:solidFill>
                <a:srgbClr val="000000"/>
              </a:solidFill>
              <a:latin typeface="Meiryo"/>
              <a:ea typeface="Meiryo"/>
              <a:cs typeface="Meiryo"/>
              <a:sym typeface="Meiryo"/>
            </a:endParaRPr>
          </a:p>
        </p:txBody>
      </p:sp>
      <p:sp>
        <p:nvSpPr>
          <p:cNvPr id="291" name="Google Shape;291;g1eb7df298ce_1_267"/>
          <p:cNvSpPr txBox="1"/>
          <p:nvPr/>
        </p:nvSpPr>
        <p:spPr>
          <a:xfrm>
            <a:off x="6382812" y="2881840"/>
            <a:ext cx="2571600" cy="923249"/>
          </a:xfrm>
          <a:prstGeom prst="rect">
            <a:avLst/>
          </a:prstGeom>
          <a:noFill/>
          <a:ln>
            <a:noFill/>
          </a:ln>
        </p:spPr>
        <p:txBody>
          <a:bodyPr spcFirstLastPara="1" wrap="square" lIns="182850" tIns="91400" rIns="182850" bIns="91400" anchor="t" anchorCtr="0">
            <a:spAutoFit/>
          </a:bodyPr>
          <a:lstStyle/>
          <a:p>
            <a:pPr algn="ctr"/>
            <a:r>
              <a:rPr lang="es-CO" sz="4800" b="1">
                <a:solidFill>
                  <a:srgbClr val="000000"/>
                </a:solidFill>
                <a:latin typeface="Meiryo"/>
                <a:ea typeface="Meiryo"/>
                <a:cs typeface="Meiryo"/>
                <a:sym typeface="Meiryo"/>
              </a:rPr>
              <a:t>Altura</a:t>
            </a:r>
            <a:endParaRPr sz="4800" b="1">
              <a:solidFill>
                <a:srgbClr val="000000"/>
              </a:solidFill>
              <a:latin typeface="Meiryo"/>
              <a:ea typeface="Meiryo"/>
              <a:cs typeface="Meiryo"/>
              <a:sym typeface="Meiryo"/>
            </a:endParaRPr>
          </a:p>
        </p:txBody>
      </p:sp>
      <p:cxnSp>
        <p:nvCxnSpPr>
          <p:cNvPr id="292" name="Google Shape;292;g1eb7df298ce_1_267"/>
          <p:cNvCxnSpPr/>
          <p:nvPr/>
        </p:nvCxnSpPr>
        <p:spPr>
          <a:xfrm>
            <a:off x="7668688" y="3883026"/>
            <a:ext cx="5400" cy="8004000"/>
          </a:xfrm>
          <a:prstGeom prst="straightConnector1">
            <a:avLst/>
          </a:prstGeom>
          <a:noFill/>
          <a:ln w="38100" cap="flat" cmpd="sng">
            <a:solidFill>
              <a:srgbClr val="000000"/>
            </a:solidFill>
            <a:prstDash val="solid"/>
            <a:round/>
            <a:headEnd type="triangle" w="med" len="med"/>
            <a:tailEnd type="triangle" w="med" len="med"/>
          </a:ln>
        </p:spPr>
      </p:cxnSp>
      <p:cxnSp>
        <p:nvCxnSpPr>
          <p:cNvPr id="293" name="Google Shape;293;g1eb7df298ce_1_267"/>
          <p:cNvCxnSpPr/>
          <p:nvPr/>
        </p:nvCxnSpPr>
        <p:spPr>
          <a:xfrm rot="10800000">
            <a:off x="7057964" y="11198090"/>
            <a:ext cx="8743800" cy="0"/>
          </a:xfrm>
          <a:prstGeom prst="straightConnector1">
            <a:avLst/>
          </a:prstGeom>
          <a:noFill/>
          <a:ln w="38100" cap="flat" cmpd="sng">
            <a:solidFill>
              <a:srgbClr val="000000"/>
            </a:solidFill>
            <a:prstDash val="solid"/>
            <a:round/>
            <a:headEnd type="triangle" w="med" len="med"/>
            <a:tailEnd type="triangle" w="med" len="med"/>
          </a:ln>
        </p:spPr>
      </p:cxnSp>
      <p:sp>
        <p:nvSpPr>
          <p:cNvPr id="284" name="Google Shape;284;g1eb7df298ce_1_267"/>
          <p:cNvSpPr/>
          <p:nvPr/>
        </p:nvSpPr>
        <p:spPr>
          <a:xfrm>
            <a:off x="9233988" y="4853714"/>
            <a:ext cx="157800" cy="1578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rgbClr val="FFFFFF"/>
              </a:solidFill>
              <a:latin typeface="Meiryo"/>
              <a:ea typeface="Meiryo"/>
              <a:cs typeface="Meiryo"/>
              <a:sym typeface="Meiryo"/>
            </a:endParaRPr>
          </a:p>
        </p:txBody>
      </p:sp>
      <p:sp>
        <p:nvSpPr>
          <p:cNvPr id="285" name="Google Shape;285;g1eb7df298ce_1_267"/>
          <p:cNvSpPr/>
          <p:nvPr/>
        </p:nvSpPr>
        <p:spPr>
          <a:xfrm>
            <a:off x="13455628" y="8532372"/>
            <a:ext cx="157800" cy="1578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rgbClr val="FFFFFF"/>
              </a:solidFill>
              <a:latin typeface="Meiryo"/>
              <a:ea typeface="Meiryo"/>
              <a:cs typeface="Meiryo"/>
              <a:sym typeface="Meiryo"/>
            </a:endParaRPr>
          </a:p>
        </p:txBody>
      </p:sp>
      <p:cxnSp>
        <p:nvCxnSpPr>
          <p:cNvPr id="294" name="Google Shape;294;g1eb7df298ce_1_267"/>
          <p:cNvCxnSpPr>
            <a:stCxn id="285" idx="2"/>
            <a:endCxn id="295" idx="6"/>
          </p:cNvCxnSpPr>
          <p:nvPr/>
        </p:nvCxnSpPr>
        <p:spPr>
          <a:xfrm rot="10800000">
            <a:off x="9391828" y="8571672"/>
            <a:ext cx="4063800" cy="39600"/>
          </a:xfrm>
          <a:prstGeom prst="straightConnector1">
            <a:avLst/>
          </a:prstGeom>
          <a:noFill/>
          <a:ln w="19050" cap="flat" cmpd="sng">
            <a:solidFill>
              <a:srgbClr val="FFC000"/>
            </a:solidFill>
            <a:prstDash val="solid"/>
            <a:round/>
            <a:headEnd type="none" w="sm" len="sm"/>
            <a:tailEnd type="none" w="sm" len="sm"/>
          </a:ln>
        </p:spPr>
      </p:cxnSp>
      <p:sp>
        <p:nvSpPr>
          <p:cNvPr id="295" name="Google Shape;295;g1eb7df298ce_1_267"/>
          <p:cNvSpPr/>
          <p:nvPr/>
        </p:nvSpPr>
        <p:spPr>
          <a:xfrm>
            <a:off x="9233988" y="8492956"/>
            <a:ext cx="157800" cy="1578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rgbClr val="FFFFFF"/>
              </a:solidFill>
              <a:latin typeface="Meiryo"/>
              <a:ea typeface="Meiryo"/>
              <a:cs typeface="Meiryo"/>
              <a:sym typeface="Meiryo"/>
            </a:endParaRPr>
          </a:p>
        </p:txBody>
      </p:sp>
      <p:sp>
        <p:nvSpPr>
          <p:cNvPr id="296" name="Google Shape;296;g1eb7df298ce_1_267"/>
          <p:cNvSpPr txBox="1"/>
          <p:nvPr/>
        </p:nvSpPr>
        <p:spPr>
          <a:xfrm>
            <a:off x="6573900" y="10111164"/>
            <a:ext cx="11004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153</a:t>
            </a:r>
            <a:endParaRPr sz="2800" b="1">
              <a:solidFill>
                <a:srgbClr val="000000"/>
              </a:solidFill>
              <a:latin typeface="Meiryo"/>
              <a:ea typeface="Meiryo"/>
              <a:cs typeface="Meiryo"/>
              <a:sym typeface="Meiryo"/>
            </a:endParaRPr>
          </a:p>
        </p:txBody>
      </p:sp>
      <p:sp>
        <p:nvSpPr>
          <p:cNvPr id="297" name="Google Shape;297;g1eb7df298ce_1_267"/>
          <p:cNvSpPr/>
          <p:nvPr/>
        </p:nvSpPr>
        <p:spPr>
          <a:xfrm>
            <a:off x="10486084" y="10340108"/>
            <a:ext cx="157800" cy="1578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rgbClr val="FFFFFF"/>
              </a:solidFill>
              <a:latin typeface="Meiryo"/>
              <a:ea typeface="Meiryo"/>
              <a:cs typeface="Meiryo"/>
              <a:sym typeface="Meiryo"/>
            </a:endParaRPr>
          </a:p>
        </p:txBody>
      </p:sp>
      <p:sp>
        <p:nvSpPr>
          <p:cNvPr id="298" name="Google Shape;298;g1eb7df298ce_1_267"/>
          <p:cNvSpPr txBox="1"/>
          <p:nvPr/>
        </p:nvSpPr>
        <p:spPr>
          <a:xfrm>
            <a:off x="10136592" y="11321751"/>
            <a:ext cx="856800" cy="615472"/>
          </a:xfrm>
          <a:prstGeom prst="rect">
            <a:avLst/>
          </a:prstGeom>
          <a:noFill/>
          <a:ln>
            <a:noFill/>
          </a:ln>
        </p:spPr>
        <p:txBody>
          <a:bodyPr spcFirstLastPara="1" wrap="square" lIns="182850" tIns="91400" rIns="182850" bIns="91400" anchor="t" anchorCtr="0">
            <a:spAutoFit/>
          </a:bodyPr>
          <a:lstStyle/>
          <a:p>
            <a:pPr algn="ctr"/>
            <a:r>
              <a:rPr lang="es-CO" sz="2800" b="1">
                <a:solidFill>
                  <a:srgbClr val="000000"/>
                </a:solidFill>
                <a:latin typeface="Meiryo"/>
                <a:ea typeface="Meiryo"/>
                <a:cs typeface="Meiryo"/>
                <a:sym typeface="Meiryo"/>
              </a:rPr>
              <a:t>25</a:t>
            </a:r>
            <a:endParaRPr sz="2800" b="1">
              <a:solidFill>
                <a:srgbClr val="000000"/>
              </a:solidFill>
              <a:latin typeface="Meiryo"/>
              <a:ea typeface="Meiryo"/>
              <a:cs typeface="Meiryo"/>
              <a:sym typeface="Meiryo"/>
            </a:endParaRPr>
          </a:p>
        </p:txBody>
      </p:sp>
      <p:cxnSp>
        <p:nvCxnSpPr>
          <p:cNvPr id="299" name="Google Shape;299;g1eb7df298ce_1_267"/>
          <p:cNvCxnSpPr>
            <a:stCxn id="284" idx="0"/>
            <a:endCxn id="297" idx="0"/>
          </p:cNvCxnSpPr>
          <p:nvPr/>
        </p:nvCxnSpPr>
        <p:spPr>
          <a:xfrm>
            <a:off x="9312888" y="4853714"/>
            <a:ext cx="1252200" cy="5486400"/>
          </a:xfrm>
          <a:prstGeom prst="straightConnector1">
            <a:avLst/>
          </a:prstGeom>
          <a:noFill/>
          <a:ln w="19050" cap="flat" cmpd="sng">
            <a:solidFill>
              <a:srgbClr val="002060"/>
            </a:solidFill>
            <a:prstDash val="solid"/>
            <a:round/>
            <a:headEnd type="none" w="sm" len="sm"/>
            <a:tailEnd type="none" w="sm" len="sm"/>
          </a:ln>
        </p:spPr>
      </p:cxnSp>
      <p:sp>
        <p:nvSpPr>
          <p:cNvPr id="300" name="Google Shape;300;g1eb7df298ce_1_267"/>
          <p:cNvSpPr/>
          <p:nvPr/>
        </p:nvSpPr>
        <p:spPr>
          <a:xfrm>
            <a:off x="9233988" y="10340108"/>
            <a:ext cx="157800" cy="1578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rgbClr val="FFFFFF"/>
              </a:solidFill>
              <a:latin typeface="Meiryo"/>
              <a:ea typeface="Meiryo"/>
              <a:cs typeface="Meiryo"/>
              <a:sym typeface="Meiryo"/>
            </a:endParaRPr>
          </a:p>
        </p:txBody>
      </p:sp>
      <p:pic>
        <p:nvPicPr>
          <p:cNvPr id="302" name="Google Shape;302;g1eb7df298ce_1_267"/>
          <p:cNvPicPr preferRelativeResize="0"/>
          <p:nvPr/>
        </p:nvPicPr>
        <p:blipFill>
          <a:blip r:embed="rId5">
            <a:alphaModFix/>
          </a:blip>
          <a:stretch>
            <a:fillRect/>
          </a:stretch>
        </p:blipFill>
        <p:spPr>
          <a:xfrm>
            <a:off x="9253700" y="3428150"/>
            <a:ext cx="1252200" cy="1252200"/>
          </a:xfrm>
          <a:prstGeom prst="rect">
            <a:avLst/>
          </a:prstGeom>
          <a:noFill/>
          <a:ln>
            <a:noFill/>
          </a:ln>
        </p:spPr>
      </p:pic>
      <p:pic>
        <p:nvPicPr>
          <p:cNvPr id="303" name="Google Shape;303;g1eb7df298ce_1_267"/>
          <p:cNvPicPr preferRelativeResize="0"/>
          <p:nvPr/>
        </p:nvPicPr>
        <p:blipFill>
          <a:blip r:embed="rId6">
            <a:alphaModFix/>
          </a:blip>
          <a:stretch>
            <a:fillRect/>
          </a:stretch>
        </p:blipFill>
        <p:spPr>
          <a:xfrm>
            <a:off x="13823000" y="7668850"/>
            <a:ext cx="1252200" cy="1252200"/>
          </a:xfrm>
          <a:prstGeom prst="rect">
            <a:avLst/>
          </a:prstGeom>
          <a:noFill/>
          <a:ln>
            <a:noFill/>
          </a:ln>
        </p:spPr>
      </p:pic>
      <p:pic>
        <p:nvPicPr>
          <p:cNvPr id="304" name="Google Shape;304;g1eb7df298ce_1_267"/>
          <p:cNvPicPr preferRelativeResize="0"/>
          <p:nvPr/>
        </p:nvPicPr>
        <p:blipFill>
          <a:blip r:embed="rId7">
            <a:alphaModFix/>
          </a:blip>
          <a:stretch>
            <a:fillRect/>
          </a:stretch>
        </p:blipFill>
        <p:spPr>
          <a:xfrm>
            <a:off x="11554701" y="5571672"/>
            <a:ext cx="2843118" cy="554400"/>
          </a:xfrm>
          <a:prstGeom prst="rect">
            <a:avLst/>
          </a:prstGeom>
          <a:noFill/>
          <a:ln>
            <a:noFill/>
          </a:ln>
        </p:spPr>
      </p:pic>
      <p:pic>
        <p:nvPicPr>
          <p:cNvPr id="305" name="Google Shape;305;g1eb7df298ce_1_267"/>
          <p:cNvPicPr preferRelativeResize="0"/>
          <p:nvPr/>
        </p:nvPicPr>
        <p:blipFill>
          <a:blip r:embed="rId8">
            <a:alphaModFix/>
          </a:blip>
          <a:stretch>
            <a:fillRect/>
          </a:stretch>
        </p:blipFill>
        <p:spPr>
          <a:xfrm>
            <a:off x="10843106" y="9641020"/>
            <a:ext cx="1252200" cy="1252208"/>
          </a:xfrm>
          <a:prstGeom prst="rect">
            <a:avLst/>
          </a:prstGeom>
          <a:noFill/>
          <a:ln>
            <a:noFill/>
          </a:ln>
        </p:spPr>
      </p:pic>
      <p:pic>
        <p:nvPicPr>
          <p:cNvPr id="306" name="Google Shape;306;g1eb7df298ce_1_267"/>
          <p:cNvPicPr preferRelativeResize="0"/>
          <p:nvPr/>
        </p:nvPicPr>
        <p:blipFill>
          <a:blip r:embed="rId9">
            <a:alphaModFix/>
          </a:blip>
          <a:stretch>
            <a:fillRect/>
          </a:stretch>
        </p:blipFill>
        <p:spPr>
          <a:xfrm>
            <a:off x="11942916" y="9391412"/>
            <a:ext cx="2388184" cy="554400"/>
          </a:xfrm>
          <a:prstGeom prst="rect">
            <a:avLst/>
          </a:prstGeom>
          <a:noFill/>
          <a:ln>
            <a:noFill/>
          </a:ln>
        </p:spPr>
      </p:pic>
      <p:sp>
        <p:nvSpPr>
          <p:cNvPr id="2" name="„Poner una cita aqui“">
            <a:extLst>
              <a:ext uri="{FF2B5EF4-FFF2-40B4-BE49-F238E27FC236}">
                <a16:creationId xmlns:a16="http://schemas.microsoft.com/office/drawing/2014/main" id="{5A0D4F80-0DA7-E966-A17D-FD5366702C1E}"/>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Distancia Euclídea – Y si añadimos a Lucía?</a:t>
            </a: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11"/>
        <p:cNvGrpSpPr/>
        <p:nvPr/>
      </p:nvGrpSpPr>
      <p:grpSpPr>
        <a:xfrm>
          <a:off x="0" y="0"/>
          <a:ext cx="0" cy="0"/>
          <a:chOff x="0" y="0"/>
          <a:chExt cx="0" cy="0"/>
        </a:xfrm>
      </p:grpSpPr>
      <p:sp>
        <p:nvSpPr>
          <p:cNvPr id="312" name="Google Shape;312;g1eb7df298ce_1_416"/>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pic>
        <p:nvPicPr>
          <p:cNvPr id="314" name="Google Shape;314;g1eb7df298ce_1_416"/>
          <p:cNvPicPr preferRelativeResize="0"/>
          <p:nvPr/>
        </p:nvPicPr>
        <p:blipFill>
          <a:blip r:embed="rId5">
            <a:alphaModFix/>
          </a:blip>
          <a:stretch>
            <a:fillRect/>
          </a:stretch>
        </p:blipFill>
        <p:spPr>
          <a:xfrm>
            <a:off x="9228151" y="2770551"/>
            <a:ext cx="1861850" cy="1861850"/>
          </a:xfrm>
          <a:prstGeom prst="rect">
            <a:avLst/>
          </a:prstGeom>
          <a:noFill/>
          <a:ln>
            <a:noFill/>
          </a:ln>
        </p:spPr>
      </p:pic>
      <p:pic>
        <p:nvPicPr>
          <p:cNvPr id="315" name="Google Shape;315;g1eb7df298ce_1_416"/>
          <p:cNvPicPr preferRelativeResize="0"/>
          <p:nvPr/>
        </p:nvPicPr>
        <p:blipFill>
          <a:blip r:embed="rId6">
            <a:alphaModFix/>
          </a:blip>
          <a:stretch>
            <a:fillRect/>
          </a:stretch>
        </p:blipFill>
        <p:spPr>
          <a:xfrm>
            <a:off x="12803977" y="2770551"/>
            <a:ext cx="1861850" cy="1861850"/>
          </a:xfrm>
          <a:prstGeom prst="rect">
            <a:avLst/>
          </a:prstGeom>
          <a:noFill/>
          <a:ln>
            <a:noFill/>
          </a:ln>
        </p:spPr>
      </p:pic>
      <p:pic>
        <p:nvPicPr>
          <p:cNvPr id="316" name="Google Shape;316;g1eb7df298ce_1_416"/>
          <p:cNvPicPr preferRelativeResize="0"/>
          <p:nvPr/>
        </p:nvPicPr>
        <p:blipFill>
          <a:blip r:embed="rId7">
            <a:alphaModFix/>
          </a:blip>
          <a:stretch>
            <a:fillRect/>
          </a:stretch>
        </p:blipFill>
        <p:spPr>
          <a:xfrm>
            <a:off x="16379797" y="2811590"/>
            <a:ext cx="1861850" cy="1861924"/>
          </a:xfrm>
          <a:prstGeom prst="rect">
            <a:avLst/>
          </a:prstGeom>
          <a:noFill/>
          <a:ln>
            <a:noFill/>
          </a:ln>
        </p:spPr>
      </p:pic>
      <p:sp>
        <p:nvSpPr>
          <p:cNvPr id="317" name="Google Shape;317;g1eb7df298ce_1_416"/>
          <p:cNvSpPr txBox="1"/>
          <p:nvPr/>
        </p:nvSpPr>
        <p:spPr>
          <a:xfrm>
            <a:off x="4315642" y="8292399"/>
            <a:ext cx="4171800" cy="2400576"/>
          </a:xfrm>
          <a:prstGeom prst="rect">
            <a:avLst/>
          </a:prstGeom>
          <a:noFill/>
          <a:ln>
            <a:noFill/>
          </a:ln>
        </p:spPr>
        <p:txBody>
          <a:bodyPr spcFirstLastPara="1" wrap="square" lIns="182850" tIns="91400" rIns="182850" bIns="91400" anchor="t" anchorCtr="0">
            <a:spAutoFit/>
          </a:bodyPr>
          <a:lstStyle/>
          <a:p>
            <a:pPr algn="ctr"/>
            <a:r>
              <a:rPr lang="es-CO" sz="4800" b="1" dirty="0">
                <a:solidFill>
                  <a:srgbClr val="000000"/>
                </a:solidFill>
                <a:latin typeface="Meiryo"/>
                <a:ea typeface="Meiryo"/>
                <a:cs typeface="Meiryo"/>
                <a:sym typeface="Meiryo"/>
              </a:rPr>
              <a:t>Lugar </a:t>
            </a:r>
            <a:endParaRPr sz="3600" dirty="0"/>
          </a:p>
          <a:p>
            <a:pPr algn="ctr"/>
            <a:r>
              <a:rPr lang="es-CO" sz="4800" b="1" dirty="0">
                <a:solidFill>
                  <a:srgbClr val="000000"/>
                </a:solidFill>
                <a:latin typeface="Meiryo"/>
                <a:ea typeface="Meiryo"/>
                <a:cs typeface="Meiryo"/>
                <a:sym typeface="Meiryo"/>
              </a:rPr>
              <a:t>de</a:t>
            </a:r>
            <a:endParaRPr sz="3600" dirty="0"/>
          </a:p>
          <a:p>
            <a:pPr algn="ctr"/>
            <a:r>
              <a:rPr lang="es-CO" sz="4800" b="1" dirty="0">
                <a:solidFill>
                  <a:srgbClr val="000000"/>
                </a:solidFill>
                <a:latin typeface="Meiryo"/>
                <a:ea typeface="Meiryo"/>
                <a:cs typeface="Meiryo"/>
                <a:sym typeface="Meiryo"/>
              </a:rPr>
              <a:t>nacimiento</a:t>
            </a:r>
            <a:endParaRPr sz="4800" b="1" dirty="0">
              <a:solidFill>
                <a:srgbClr val="000000"/>
              </a:solidFill>
              <a:latin typeface="Meiryo"/>
              <a:ea typeface="Meiryo"/>
              <a:cs typeface="Meiryo"/>
              <a:sym typeface="Meiryo"/>
            </a:endParaRPr>
          </a:p>
        </p:txBody>
      </p:sp>
      <p:cxnSp>
        <p:nvCxnSpPr>
          <p:cNvPr id="318" name="Google Shape;318;g1eb7df298ce_1_416"/>
          <p:cNvCxnSpPr/>
          <p:nvPr/>
        </p:nvCxnSpPr>
        <p:spPr>
          <a:xfrm>
            <a:off x="7935142" y="9359198"/>
            <a:ext cx="1293000" cy="0"/>
          </a:xfrm>
          <a:prstGeom prst="straightConnector1">
            <a:avLst/>
          </a:prstGeom>
          <a:noFill/>
          <a:ln w="19050" cap="flat" cmpd="sng">
            <a:solidFill>
              <a:srgbClr val="000000"/>
            </a:solidFill>
            <a:prstDash val="solid"/>
            <a:round/>
            <a:headEnd type="none" w="sm" len="sm"/>
            <a:tailEnd type="triangle" w="med" len="med"/>
          </a:ln>
        </p:spPr>
      </p:cxnSp>
      <p:grpSp>
        <p:nvGrpSpPr>
          <p:cNvPr id="319" name="Google Shape;319;g1eb7df298ce_1_416"/>
          <p:cNvGrpSpPr/>
          <p:nvPr/>
        </p:nvGrpSpPr>
        <p:grpSpPr>
          <a:xfrm>
            <a:off x="8932399" y="4839398"/>
            <a:ext cx="9700558" cy="6115200"/>
            <a:chOff x="3067583" y="3428999"/>
            <a:chExt cx="4850279" cy="3057600"/>
          </a:xfrm>
        </p:grpSpPr>
        <p:sp>
          <p:nvSpPr>
            <p:cNvPr id="320" name="Google Shape;320;g1eb7df298ce_1_416"/>
            <p:cNvSpPr/>
            <p:nvPr/>
          </p:nvSpPr>
          <p:spPr>
            <a:xfrm>
              <a:off x="3067583" y="3428999"/>
              <a:ext cx="1266600" cy="3057600"/>
            </a:xfrm>
            <a:prstGeom prst="bracketPair">
              <a:avLst/>
            </a:prstGeom>
            <a:noFill/>
            <a:ln w="28575" cap="flat" cmpd="sng">
              <a:solidFill>
                <a:srgbClr val="000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rgbClr val="000000"/>
                </a:solidFill>
                <a:latin typeface="Meiryo"/>
                <a:ea typeface="Meiryo"/>
                <a:cs typeface="Meiryo"/>
                <a:sym typeface="Meiryo"/>
              </a:endParaRPr>
            </a:p>
          </p:txBody>
        </p:sp>
        <p:sp>
          <p:nvSpPr>
            <p:cNvPr id="321" name="Google Shape;321;g1eb7df298ce_1_416"/>
            <p:cNvSpPr/>
            <p:nvPr/>
          </p:nvSpPr>
          <p:spPr>
            <a:xfrm>
              <a:off x="4857929" y="3428999"/>
              <a:ext cx="1266600" cy="3057600"/>
            </a:xfrm>
            <a:prstGeom prst="bracketPair">
              <a:avLst/>
            </a:prstGeom>
            <a:noFill/>
            <a:ln w="28575" cap="flat" cmpd="sng">
              <a:solidFill>
                <a:srgbClr val="000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rgbClr val="000000"/>
                </a:solidFill>
                <a:latin typeface="Meiryo"/>
                <a:ea typeface="Meiryo"/>
                <a:cs typeface="Meiryo"/>
                <a:sym typeface="Meiryo"/>
              </a:endParaRPr>
            </a:p>
          </p:txBody>
        </p:sp>
        <p:sp>
          <p:nvSpPr>
            <p:cNvPr id="322" name="Google Shape;322;g1eb7df298ce_1_416"/>
            <p:cNvSpPr txBox="1"/>
            <p:nvPr/>
          </p:nvSpPr>
          <p:spPr>
            <a:xfrm>
              <a:off x="3260632" y="3710500"/>
              <a:ext cx="880500" cy="707846"/>
            </a:xfrm>
            <a:prstGeom prst="rect">
              <a:avLst/>
            </a:prstGeom>
            <a:noFill/>
            <a:ln>
              <a:noFill/>
            </a:ln>
          </p:spPr>
          <p:txBody>
            <a:bodyPr spcFirstLastPara="1" wrap="square" lIns="182850" tIns="91400" rIns="182850" bIns="91400" anchor="t" anchorCtr="0">
              <a:spAutoFit/>
            </a:bodyPr>
            <a:lstStyle/>
            <a:p>
              <a:pPr algn="ctr"/>
              <a:r>
                <a:rPr lang="es-CO" sz="8000" b="1">
                  <a:solidFill>
                    <a:srgbClr val="000000"/>
                  </a:solidFill>
                  <a:latin typeface="Meiryo"/>
                  <a:ea typeface="Meiryo"/>
                  <a:cs typeface="Meiryo"/>
                  <a:sym typeface="Meiryo"/>
                </a:rPr>
                <a:t>24</a:t>
              </a:r>
              <a:endParaRPr sz="8000" b="1">
                <a:solidFill>
                  <a:srgbClr val="000000"/>
                </a:solidFill>
                <a:latin typeface="Meiryo"/>
                <a:ea typeface="Meiryo"/>
                <a:cs typeface="Meiryo"/>
                <a:sym typeface="Meiryo"/>
              </a:endParaRPr>
            </a:p>
          </p:txBody>
        </p:sp>
        <p:sp>
          <p:nvSpPr>
            <p:cNvPr id="323" name="Google Shape;323;g1eb7df298ce_1_416"/>
            <p:cNvSpPr txBox="1"/>
            <p:nvPr/>
          </p:nvSpPr>
          <p:spPr>
            <a:xfrm>
              <a:off x="3086706" y="4535832"/>
              <a:ext cx="1228200" cy="707846"/>
            </a:xfrm>
            <a:prstGeom prst="rect">
              <a:avLst/>
            </a:prstGeom>
            <a:noFill/>
            <a:ln>
              <a:noFill/>
            </a:ln>
          </p:spPr>
          <p:txBody>
            <a:bodyPr spcFirstLastPara="1" wrap="square" lIns="182850" tIns="91400" rIns="182850" bIns="91400" anchor="t" anchorCtr="0">
              <a:spAutoFit/>
            </a:bodyPr>
            <a:lstStyle/>
            <a:p>
              <a:pPr algn="ctr"/>
              <a:r>
                <a:rPr lang="es-CO" sz="8000" b="1">
                  <a:solidFill>
                    <a:srgbClr val="000000"/>
                  </a:solidFill>
                  <a:latin typeface="Meiryo"/>
                  <a:ea typeface="Meiryo"/>
                  <a:cs typeface="Meiryo"/>
                  <a:sym typeface="Meiryo"/>
                </a:rPr>
                <a:t>180</a:t>
              </a:r>
              <a:endParaRPr sz="8000" b="1">
                <a:solidFill>
                  <a:srgbClr val="000000"/>
                </a:solidFill>
                <a:latin typeface="Meiryo"/>
                <a:ea typeface="Meiryo"/>
                <a:cs typeface="Meiryo"/>
                <a:sym typeface="Meiryo"/>
              </a:endParaRPr>
            </a:p>
          </p:txBody>
        </p:sp>
        <p:sp>
          <p:nvSpPr>
            <p:cNvPr id="324" name="Google Shape;324;g1eb7df298ce_1_416"/>
            <p:cNvSpPr txBox="1"/>
            <p:nvPr/>
          </p:nvSpPr>
          <p:spPr>
            <a:xfrm>
              <a:off x="4899316" y="4535832"/>
              <a:ext cx="1228200" cy="707846"/>
            </a:xfrm>
            <a:prstGeom prst="rect">
              <a:avLst/>
            </a:prstGeom>
            <a:noFill/>
            <a:ln>
              <a:noFill/>
            </a:ln>
          </p:spPr>
          <p:txBody>
            <a:bodyPr spcFirstLastPara="1" wrap="square" lIns="182850" tIns="91400" rIns="182850" bIns="91400" anchor="t" anchorCtr="0">
              <a:spAutoFit/>
            </a:bodyPr>
            <a:lstStyle/>
            <a:p>
              <a:pPr algn="ctr"/>
              <a:r>
                <a:rPr lang="es-CO" sz="8000" b="1">
                  <a:solidFill>
                    <a:srgbClr val="000000"/>
                  </a:solidFill>
                  <a:latin typeface="Meiryo"/>
                  <a:ea typeface="Meiryo"/>
                  <a:cs typeface="Meiryo"/>
                  <a:sym typeface="Meiryo"/>
                </a:rPr>
                <a:t>176</a:t>
              </a:r>
              <a:endParaRPr sz="8000" b="1">
                <a:solidFill>
                  <a:srgbClr val="000000"/>
                </a:solidFill>
                <a:latin typeface="Meiryo"/>
                <a:ea typeface="Meiryo"/>
                <a:cs typeface="Meiryo"/>
                <a:sym typeface="Meiryo"/>
              </a:endParaRPr>
            </a:p>
          </p:txBody>
        </p:sp>
        <p:sp>
          <p:nvSpPr>
            <p:cNvPr id="325" name="Google Shape;325;g1eb7df298ce_1_416"/>
            <p:cNvSpPr txBox="1"/>
            <p:nvPr/>
          </p:nvSpPr>
          <p:spPr>
            <a:xfrm>
              <a:off x="5070103" y="3710500"/>
              <a:ext cx="880500" cy="707846"/>
            </a:xfrm>
            <a:prstGeom prst="rect">
              <a:avLst/>
            </a:prstGeom>
            <a:noFill/>
            <a:ln>
              <a:noFill/>
            </a:ln>
          </p:spPr>
          <p:txBody>
            <a:bodyPr spcFirstLastPara="1" wrap="square" lIns="182850" tIns="91400" rIns="182850" bIns="91400" anchor="t" anchorCtr="0">
              <a:spAutoFit/>
            </a:bodyPr>
            <a:lstStyle/>
            <a:p>
              <a:pPr algn="ctr"/>
              <a:r>
                <a:rPr lang="es-CO" sz="8000" b="1">
                  <a:solidFill>
                    <a:srgbClr val="000000"/>
                  </a:solidFill>
                  <a:latin typeface="Meiryo"/>
                  <a:ea typeface="Meiryo"/>
                  <a:cs typeface="Meiryo"/>
                  <a:sym typeface="Meiryo"/>
                </a:rPr>
                <a:t>30</a:t>
              </a:r>
              <a:endParaRPr sz="8000" b="1">
                <a:solidFill>
                  <a:srgbClr val="000000"/>
                </a:solidFill>
                <a:latin typeface="Meiryo"/>
                <a:ea typeface="Meiryo"/>
                <a:cs typeface="Meiryo"/>
                <a:sym typeface="Meiryo"/>
              </a:endParaRPr>
            </a:p>
          </p:txBody>
        </p:sp>
        <p:pic>
          <p:nvPicPr>
            <p:cNvPr id="326" name="Google Shape;326;g1eb7df298ce_1_416" descr="Bandeja Paisa - El Rancherito"/>
            <p:cNvPicPr preferRelativeResize="0"/>
            <p:nvPr/>
          </p:nvPicPr>
          <p:blipFill rotWithShape="1">
            <a:blip r:embed="rId8">
              <a:alphaModFix/>
            </a:blip>
            <a:srcRect/>
            <a:stretch/>
          </p:blipFill>
          <p:spPr>
            <a:xfrm>
              <a:off x="3167416" y="5155499"/>
              <a:ext cx="1066800" cy="1066800"/>
            </a:xfrm>
            <a:prstGeom prst="rect">
              <a:avLst/>
            </a:prstGeom>
            <a:noFill/>
            <a:ln>
              <a:noFill/>
            </a:ln>
          </p:spPr>
        </p:pic>
        <p:pic>
          <p:nvPicPr>
            <p:cNvPr id="327" name="Google Shape;327;g1eb7df298ce_1_416" descr="Arepa de Huevo Con Carne x1 - Todos Comemos"/>
            <p:cNvPicPr preferRelativeResize="0"/>
            <p:nvPr/>
          </p:nvPicPr>
          <p:blipFill rotWithShape="1">
            <a:blip r:embed="rId9">
              <a:alphaModFix/>
            </a:blip>
            <a:srcRect/>
            <a:stretch/>
          </p:blipFill>
          <p:spPr>
            <a:xfrm>
              <a:off x="5068485" y="5281705"/>
              <a:ext cx="814388" cy="814388"/>
            </a:xfrm>
            <a:prstGeom prst="rect">
              <a:avLst/>
            </a:prstGeom>
            <a:noFill/>
            <a:ln>
              <a:noFill/>
            </a:ln>
          </p:spPr>
        </p:pic>
        <p:sp>
          <p:nvSpPr>
            <p:cNvPr id="328" name="Google Shape;328;g1eb7df298ce_1_416"/>
            <p:cNvSpPr/>
            <p:nvPr/>
          </p:nvSpPr>
          <p:spPr>
            <a:xfrm>
              <a:off x="6648275" y="3428999"/>
              <a:ext cx="1266600" cy="3057600"/>
            </a:xfrm>
            <a:prstGeom prst="bracketPair">
              <a:avLst/>
            </a:prstGeom>
            <a:noFill/>
            <a:ln w="28575" cap="flat" cmpd="sng">
              <a:solidFill>
                <a:srgbClr val="000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rgbClr val="000000"/>
                </a:solidFill>
                <a:latin typeface="Meiryo"/>
                <a:ea typeface="Meiryo"/>
                <a:cs typeface="Meiryo"/>
                <a:sym typeface="Meiryo"/>
              </a:endParaRPr>
            </a:p>
          </p:txBody>
        </p:sp>
        <p:sp>
          <p:nvSpPr>
            <p:cNvPr id="329" name="Google Shape;329;g1eb7df298ce_1_416"/>
            <p:cNvSpPr txBox="1"/>
            <p:nvPr/>
          </p:nvSpPr>
          <p:spPr>
            <a:xfrm>
              <a:off x="6689662" y="4535832"/>
              <a:ext cx="1228200" cy="707846"/>
            </a:xfrm>
            <a:prstGeom prst="rect">
              <a:avLst/>
            </a:prstGeom>
            <a:noFill/>
            <a:ln>
              <a:noFill/>
            </a:ln>
          </p:spPr>
          <p:txBody>
            <a:bodyPr spcFirstLastPara="1" wrap="square" lIns="182850" tIns="91400" rIns="182850" bIns="91400" anchor="t" anchorCtr="0">
              <a:spAutoFit/>
            </a:bodyPr>
            <a:lstStyle/>
            <a:p>
              <a:pPr algn="ctr"/>
              <a:r>
                <a:rPr lang="es-CO" sz="8000" b="1">
                  <a:solidFill>
                    <a:srgbClr val="000000"/>
                  </a:solidFill>
                  <a:latin typeface="Meiryo"/>
                  <a:ea typeface="Meiryo"/>
                  <a:cs typeface="Meiryo"/>
                  <a:sym typeface="Meiryo"/>
                </a:rPr>
                <a:t>153</a:t>
              </a:r>
              <a:endParaRPr sz="8000" b="1">
                <a:solidFill>
                  <a:srgbClr val="000000"/>
                </a:solidFill>
                <a:latin typeface="Meiryo"/>
                <a:ea typeface="Meiryo"/>
                <a:cs typeface="Meiryo"/>
                <a:sym typeface="Meiryo"/>
              </a:endParaRPr>
            </a:p>
          </p:txBody>
        </p:sp>
        <p:sp>
          <p:nvSpPr>
            <p:cNvPr id="330" name="Google Shape;330;g1eb7df298ce_1_416"/>
            <p:cNvSpPr txBox="1"/>
            <p:nvPr/>
          </p:nvSpPr>
          <p:spPr>
            <a:xfrm>
              <a:off x="6860449" y="3710500"/>
              <a:ext cx="880500" cy="707846"/>
            </a:xfrm>
            <a:prstGeom prst="rect">
              <a:avLst/>
            </a:prstGeom>
            <a:noFill/>
            <a:ln>
              <a:noFill/>
            </a:ln>
          </p:spPr>
          <p:txBody>
            <a:bodyPr spcFirstLastPara="1" wrap="square" lIns="182850" tIns="91400" rIns="182850" bIns="91400" anchor="t" anchorCtr="0">
              <a:spAutoFit/>
            </a:bodyPr>
            <a:lstStyle/>
            <a:p>
              <a:pPr algn="ctr"/>
              <a:r>
                <a:rPr lang="es-CO" sz="8000" b="1">
                  <a:solidFill>
                    <a:srgbClr val="000000"/>
                  </a:solidFill>
                  <a:latin typeface="Meiryo"/>
                  <a:ea typeface="Meiryo"/>
                  <a:cs typeface="Meiryo"/>
                  <a:sym typeface="Meiryo"/>
                </a:rPr>
                <a:t>25</a:t>
              </a:r>
              <a:endParaRPr sz="8000" b="1">
                <a:solidFill>
                  <a:srgbClr val="000000"/>
                </a:solidFill>
                <a:latin typeface="Meiryo"/>
                <a:ea typeface="Meiryo"/>
                <a:cs typeface="Meiryo"/>
                <a:sym typeface="Meiryo"/>
              </a:endParaRPr>
            </a:p>
          </p:txBody>
        </p:sp>
        <p:pic>
          <p:nvPicPr>
            <p:cNvPr id="331" name="Google Shape;331;g1eb7df298ce_1_416" descr="Receta de Ajiaco santafereño | Recetas de Colombia"/>
            <p:cNvPicPr preferRelativeResize="0"/>
            <p:nvPr/>
          </p:nvPicPr>
          <p:blipFill rotWithShape="1">
            <a:blip r:embed="rId10">
              <a:alphaModFix/>
            </a:blip>
            <a:srcRect/>
            <a:stretch/>
          </p:blipFill>
          <p:spPr>
            <a:xfrm>
              <a:off x="6733896" y="5304438"/>
              <a:ext cx="1133475" cy="756028"/>
            </a:xfrm>
            <a:prstGeom prst="rect">
              <a:avLst/>
            </a:prstGeom>
            <a:noFill/>
            <a:ln>
              <a:noFill/>
            </a:ln>
          </p:spPr>
        </p:pic>
      </p:grpSp>
      <p:sp>
        <p:nvSpPr>
          <p:cNvPr id="2" name="„Poner una cita aqui“">
            <a:extLst>
              <a:ext uri="{FF2B5EF4-FFF2-40B4-BE49-F238E27FC236}">
                <a16:creationId xmlns:a16="http://schemas.microsoft.com/office/drawing/2014/main" id="{A31B9DB2-6A53-228F-1CD0-DE2C280FAF99}"/>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Medir distancia con otro tipo de datos </a:t>
            </a: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36"/>
        <p:cNvGrpSpPr/>
        <p:nvPr/>
      </p:nvGrpSpPr>
      <p:grpSpPr>
        <a:xfrm>
          <a:off x="0" y="0"/>
          <a:ext cx="0" cy="0"/>
          <a:chOff x="0" y="0"/>
          <a:chExt cx="0" cy="0"/>
        </a:xfrm>
      </p:grpSpPr>
      <p:sp>
        <p:nvSpPr>
          <p:cNvPr id="337" name="Google Shape;337;g1eb7df298ce_1_224"/>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339" name="Google Shape;339;g1eb7df298ce_1_224"/>
          <p:cNvSpPr txBox="1">
            <a:spLocks noGrp="1"/>
          </p:cNvSpPr>
          <p:nvPr>
            <p:ph type="body" idx="1"/>
          </p:nvPr>
        </p:nvSpPr>
        <p:spPr>
          <a:xfrm>
            <a:off x="1704008" y="3730440"/>
            <a:ext cx="20976000" cy="1389600"/>
          </a:xfrm>
          <a:prstGeom prst="rect">
            <a:avLst/>
          </a:prstGeom>
          <a:noFill/>
          <a:ln>
            <a:noFill/>
          </a:ln>
        </p:spPr>
        <p:txBody>
          <a:bodyPr spcFirstLastPara="1" vert="horz" wrap="square" lIns="219450" tIns="219450" rIns="219450" bIns="182850" rtlCol="0" anchor="t" anchorCtr="0">
            <a:noAutofit/>
          </a:bodyPr>
          <a:lstStyle/>
          <a:p>
            <a:pPr algn="just">
              <a:lnSpc>
                <a:spcPct val="140000"/>
              </a:lnSpc>
              <a:spcBef>
                <a:spcPts val="0"/>
              </a:spcBef>
              <a:buClr>
                <a:schemeClr val="dk1"/>
              </a:buClr>
              <a:buSzPts val="1400"/>
            </a:pPr>
            <a:r>
              <a:rPr lang="es-CO" sz="3600" b="0">
                <a:solidFill>
                  <a:schemeClr val="dk1"/>
                </a:solidFill>
              </a:rPr>
              <a:t>La distancia de Gower se calcula como el promedio de las diferencias parciales entre individuos. La forma general del coeficiente es la siguiente:</a:t>
            </a:r>
            <a:endParaRPr sz="3600" b="0">
              <a:solidFill>
                <a:schemeClr val="dk1"/>
              </a:solidFill>
            </a:endParaRPr>
          </a:p>
        </p:txBody>
      </p:sp>
      <p:sp>
        <p:nvSpPr>
          <p:cNvPr id="340" name="Google Shape;340;g1eb7df298ce_1_224"/>
          <p:cNvSpPr txBox="1"/>
          <p:nvPr/>
        </p:nvSpPr>
        <p:spPr>
          <a:xfrm>
            <a:off x="4920902" y="5729926"/>
            <a:ext cx="14542200" cy="3171000"/>
          </a:xfrm>
          <a:prstGeom prst="rect">
            <a:avLst/>
          </a:prstGeom>
          <a:blipFill rotWithShape="1">
            <a:blip r:embed="rId5">
              <a:alphaModFix/>
            </a:blip>
            <a:stretch>
              <a:fillRect/>
            </a:stretch>
          </a:blipFill>
          <a:ln>
            <a:noFill/>
          </a:ln>
        </p:spPr>
        <p:txBody>
          <a:bodyPr spcFirstLastPara="1" wrap="square" lIns="182850" tIns="91400" rIns="182850" bIns="91400" anchor="t" anchorCtr="0">
            <a:noAutofit/>
          </a:bodyPr>
          <a:lstStyle/>
          <a:p>
            <a:r>
              <a:rPr lang="es-CO" sz="4000">
                <a:latin typeface="Calibri"/>
                <a:ea typeface="Calibri"/>
                <a:cs typeface="Calibri"/>
                <a:sym typeface="Calibri"/>
              </a:rPr>
              <a:t> </a:t>
            </a:r>
            <a:endParaRPr sz="3200">
              <a:latin typeface="Calibri"/>
              <a:ea typeface="Calibri"/>
              <a:cs typeface="Calibri"/>
              <a:sym typeface="Calibri"/>
            </a:endParaRPr>
          </a:p>
        </p:txBody>
      </p:sp>
      <p:sp>
        <p:nvSpPr>
          <p:cNvPr id="341" name="Google Shape;341;g1eb7df298ce_1_224"/>
          <p:cNvSpPr txBox="1"/>
          <p:nvPr/>
        </p:nvSpPr>
        <p:spPr>
          <a:xfrm>
            <a:off x="1704008" y="9510394"/>
            <a:ext cx="20976000" cy="1389600"/>
          </a:xfrm>
          <a:prstGeom prst="rect">
            <a:avLst/>
          </a:prstGeom>
          <a:blipFill rotWithShape="1">
            <a:blip r:embed="rId6">
              <a:alphaModFix/>
            </a:blip>
            <a:stretch>
              <a:fillRect b="-18418"/>
            </a:stretch>
          </a:blipFill>
          <a:ln>
            <a:noFill/>
          </a:ln>
        </p:spPr>
        <p:txBody>
          <a:bodyPr spcFirstLastPara="1" wrap="square" lIns="182850" tIns="91400" rIns="182850" bIns="91400" anchor="t" anchorCtr="0">
            <a:noAutofit/>
          </a:bodyPr>
          <a:lstStyle/>
          <a:p>
            <a:r>
              <a:rPr lang="es-CO" sz="4000">
                <a:latin typeface="Calibri"/>
                <a:ea typeface="Calibri"/>
                <a:cs typeface="Calibri"/>
                <a:sym typeface="Calibri"/>
              </a:rPr>
              <a:t> </a:t>
            </a:r>
            <a:endParaRPr sz="3200">
              <a:latin typeface="Calibri"/>
              <a:ea typeface="Calibri"/>
              <a:cs typeface="Calibri"/>
              <a:sym typeface="Calibri"/>
            </a:endParaRPr>
          </a:p>
        </p:txBody>
      </p:sp>
      <p:sp>
        <p:nvSpPr>
          <p:cNvPr id="2" name="„Poner una cita aqui“">
            <a:extLst>
              <a:ext uri="{FF2B5EF4-FFF2-40B4-BE49-F238E27FC236}">
                <a16:creationId xmlns:a16="http://schemas.microsoft.com/office/drawing/2014/main" id="{65369CFD-2A29-5870-3FCC-510D2E6CD378}"/>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Distancia de </a:t>
            </a:r>
            <a:r>
              <a:rPr lang="es-CO" sz="6000" b="1" dirty="0" err="1">
                <a:solidFill>
                  <a:srgbClr val="000000"/>
                </a:solidFill>
                <a:latin typeface="Lato"/>
                <a:ea typeface="Helvetica Light"/>
                <a:cs typeface="Helvetica Light"/>
                <a:sym typeface="Helvetica Light"/>
              </a:rPr>
              <a:t>Gower</a:t>
            </a:r>
            <a:endParaRPr lang="es-CO" sz="6000" b="1" dirty="0">
              <a:solidFill>
                <a:srgbClr val="000000"/>
              </a:solidFill>
              <a:latin typeface="Lato"/>
              <a:ea typeface="Helvetica Light"/>
              <a:cs typeface="Helvetica Light"/>
              <a:sym typeface="Helvetica Light"/>
            </a:endParaRP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46"/>
        <p:cNvGrpSpPr/>
        <p:nvPr/>
      </p:nvGrpSpPr>
      <p:grpSpPr>
        <a:xfrm>
          <a:off x="0" y="0"/>
          <a:ext cx="0" cy="0"/>
          <a:chOff x="0" y="0"/>
          <a:chExt cx="0" cy="0"/>
        </a:xfrm>
      </p:grpSpPr>
      <p:sp>
        <p:nvSpPr>
          <p:cNvPr id="347" name="Google Shape;347;g1eb7df298ce_1_633"/>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349" name="Google Shape;349;g1eb7df298ce_1_633"/>
          <p:cNvSpPr txBox="1">
            <a:spLocks noGrp="1"/>
          </p:cNvSpPr>
          <p:nvPr>
            <p:ph type="body" idx="1"/>
          </p:nvPr>
        </p:nvSpPr>
        <p:spPr>
          <a:xfrm>
            <a:off x="2576030" y="3631930"/>
            <a:ext cx="11078400" cy="6568200"/>
          </a:xfrm>
          <a:prstGeom prst="rect">
            <a:avLst/>
          </a:prstGeom>
          <a:blipFill rotWithShape="1">
            <a:blip r:embed="rId5">
              <a:alphaModFix/>
            </a:blip>
            <a:stretch>
              <a:fillRect r="-109"/>
            </a:stretch>
          </a:blipFill>
          <a:ln>
            <a:noFill/>
          </a:ln>
        </p:spPr>
        <p:txBody>
          <a:bodyPr spcFirstLastPara="1" vert="horz" wrap="square" lIns="219450" tIns="219450" rIns="219450" bIns="182850" rtlCol="0" anchor="t" anchorCtr="0">
            <a:normAutofit/>
          </a:bodyPr>
          <a:lstStyle/>
          <a:p>
            <a:pPr>
              <a:lnSpc>
                <a:spcPct val="140000"/>
              </a:lnSpc>
              <a:spcBef>
                <a:spcPts val="0"/>
              </a:spcBef>
              <a:buSzPts val="1800"/>
            </a:pPr>
            <a:r>
              <a:rPr lang="es-CO"/>
              <a:t> </a:t>
            </a:r>
            <a:endParaRPr/>
          </a:p>
        </p:txBody>
      </p:sp>
      <p:sp>
        <p:nvSpPr>
          <p:cNvPr id="350" name="Google Shape;350;g1eb7df298ce_1_633"/>
          <p:cNvSpPr txBox="1"/>
          <p:nvPr/>
        </p:nvSpPr>
        <p:spPr>
          <a:xfrm>
            <a:off x="2576036" y="9504914"/>
            <a:ext cx="10713600" cy="1389600"/>
          </a:xfrm>
          <a:prstGeom prst="rect">
            <a:avLst/>
          </a:prstGeom>
          <a:noFill/>
          <a:ln>
            <a:noFill/>
          </a:ln>
        </p:spPr>
        <p:txBody>
          <a:bodyPr spcFirstLastPara="1" wrap="square" lIns="219450" tIns="219450" rIns="219450" bIns="182850" anchor="t" anchorCtr="0">
            <a:noAutofit/>
          </a:bodyPr>
          <a:lstStyle/>
          <a:p>
            <a:pPr algn="just">
              <a:lnSpc>
                <a:spcPct val="140000"/>
              </a:lnSpc>
              <a:buClr>
                <a:srgbClr val="3F3F3F"/>
              </a:buClr>
              <a:buSzPts val="1400"/>
            </a:pPr>
            <a:endParaRPr sz="2800">
              <a:solidFill>
                <a:schemeClr val="dk1"/>
              </a:solidFill>
              <a:latin typeface="Meiryo"/>
              <a:ea typeface="Meiryo"/>
              <a:cs typeface="Meiryo"/>
              <a:sym typeface="Meiryo"/>
            </a:endParaRPr>
          </a:p>
        </p:txBody>
      </p:sp>
      <p:pic>
        <p:nvPicPr>
          <p:cNvPr id="351" name="Google Shape;351;g1eb7df298ce_1_633"/>
          <p:cNvPicPr preferRelativeResize="0"/>
          <p:nvPr/>
        </p:nvPicPr>
        <p:blipFill rotWithShape="1">
          <a:blip r:embed="rId6">
            <a:alphaModFix/>
          </a:blip>
          <a:srcRect/>
          <a:stretch/>
        </p:blipFill>
        <p:spPr>
          <a:xfrm>
            <a:off x="15216675" y="3631929"/>
            <a:ext cx="6591302" cy="6567930"/>
          </a:xfrm>
          <a:prstGeom prst="rect">
            <a:avLst/>
          </a:prstGeom>
          <a:noFill/>
          <a:ln>
            <a:noFill/>
          </a:ln>
        </p:spPr>
      </p:pic>
      <p:sp>
        <p:nvSpPr>
          <p:cNvPr id="2" name="„Poner una cita aqui“">
            <a:extLst>
              <a:ext uri="{FF2B5EF4-FFF2-40B4-BE49-F238E27FC236}">
                <a16:creationId xmlns:a16="http://schemas.microsoft.com/office/drawing/2014/main" id="{AD585CE1-DAD8-149E-CB9A-6CD97F6970A0}"/>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Distancia de Manhattan</a:t>
            </a:r>
          </a:p>
        </p:txBody>
      </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356"/>
        <p:cNvGrpSpPr/>
        <p:nvPr/>
      </p:nvGrpSpPr>
      <p:grpSpPr>
        <a:xfrm>
          <a:off x="0" y="0"/>
          <a:ext cx="0" cy="0"/>
          <a:chOff x="0" y="0"/>
          <a:chExt cx="0" cy="0"/>
        </a:xfrm>
      </p:grpSpPr>
      <p:sp>
        <p:nvSpPr>
          <p:cNvPr id="357" name="Google Shape;357;g1eb7df298ce_1_645"/>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359" name="Google Shape;359;g1eb7df298ce_1_645"/>
          <p:cNvSpPr txBox="1"/>
          <p:nvPr/>
        </p:nvSpPr>
        <p:spPr>
          <a:xfrm>
            <a:off x="2576036" y="9504914"/>
            <a:ext cx="10713600" cy="1389600"/>
          </a:xfrm>
          <a:prstGeom prst="rect">
            <a:avLst/>
          </a:prstGeom>
          <a:noFill/>
          <a:ln>
            <a:noFill/>
          </a:ln>
        </p:spPr>
        <p:txBody>
          <a:bodyPr spcFirstLastPara="1" wrap="square" lIns="219450" tIns="219450" rIns="219450" bIns="182850" anchor="t" anchorCtr="0">
            <a:noAutofit/>
          </a:bodyPr>
          <a:lstStyle/>
          <a:p>
            <a:pPr algn="just">
              <a:lnSpc>
                <a:spcPct val="140000"/>
              </a:lnSpc>
              <a:buClr>
                <a:srgbClr val="3F3F3F"/>
              </a:buClr>
              <a:buSzPts val="1400"/>
            </a:pPr>
            <a:endParaRPr sz="2800">
              <a:solidFill>
                <a:schemeClr val="dk1"/>
              </a:solidFill>
              <a:latin typeface="Meiryo"/>
              <a:ea typeface="Meiryo"/>
              <a:cs typeface="Meiryo"/>
              <a:sym typeface="Meiryo"/>
            </a:endParaRPr>
          </a:p>
        </p:txBody>
      </p:sp>
      <p:pic>
        <p:nvPicPr>
          <p:cNvPr id="360" name="Google Shape;360;g1eb7df298ce_1_645"/>
          <p:cNvPicPr preferRelativeResize="0"/>
          <p:nvPr/>
        </p:nvPicPr>
        <p:blipFill rotWithShape="1">
          <a:blip r:embed="rId5">
            <a:alphaModFix/>
          </a:blip>
          <a:srcRect/>
          <a:stretch/>
        </p:blipFill>
        <p:spPr>
          <a:xfrm>
            <a:off x="15216675" y="3631927"/>
            <a:ext cx="6591302" cy="6567926"/>
          </a:xfrm>
          <a:prstGeom prst="rect">
            <a:avLst/>
          </a:prstGeom>
          <a:noFill/>
          <a:ln>
            <a:noFill/>
          </a:ln>
        </p:spPr>
      </p:pic>
      <p:sp>
        <p:nvSpPr>
          <p:cNvPr id="361" name="Google Shape;361;g1eb7df298ce_1_645"/>
          <p:cNvSpPr txBox="1">
            <a:spLocks noGrp="1"/>
          </p:cNvSpPr>
          <p:nvPr>
            <p:ph type="body" idx="1"/>
          </p:nvPr>
        </p:nvSpPr>
        <p:spPr>
          <a:xfrm>
            <a:off x="2576030" y="3631930"/>
            <a:ext cx="11078400" cy="6568200"/>
          </a:xfrm>
          <a:prstGeom prst="rect">
            <a:avLst/>
          </a:prstGeom>
          <a:blipFill rotWithShape="1">
            <a:blip r:embed="rId6">
              <a:alphaModFix/>
            </a:blip>
            <a:stretch>
              <a:fillRect r="-109"/>
            </a:stretch>
          </a:blipFill>
          <a:ln>
            <a:noFill/>
          </a:ln>
        </p:spPr>
        <p:txBody>
          <a:bodyPr spcFirstLastPara="1" vert="horz" wrap="square" lIns="219450" tIns="219450" rIns="219450" bIns="182850" rtlCol="0" anchor="t" anchorCtr="0">
            <a:normAutofit/>
          </a:bodyPr>
          <a:lstStyle/>
          <a:p>
            <a:pPr>
              <a:lnSpc>
                <a:spcPct val="140000"/>
              </a:lnSpc>
              <a:spcBef>
                <a:spcPts val="0"/>
              </a:spcBef>
              <a:buSzPts val="1800"/>
            </a:pPr>
            <a:r>
              <a:rPr lang="es-CO" dirty="0"/>
              <a:t> </a:t>
            </a:r>
            <a:endParaRPr dirty="0"/>
          </a:p>
        </p:txBody>
      </p:sp>
      <p:sp>
        <p:nvSpPr>
          <p:cNvPr id="362" name="Google Shape;362;g1eb7df298ce_1_645"/>
          <p:cNvSpPr txBox="1"/>
          <p:nvPr/>
        </p:nvSpPr>
        <p:spPr>
          <a:xfrm>
            <a:off x="2576036" y="9504914"/>
            <a:ext cx="10713600" cy="1389600"/>
          </a:xfrm>
          <a:prstGeom prst="rect">
            <a:avLst/>
          </a:prstGeom>
          <a:noFill/>
          <a:ln>
            <a:noFill/>
          </a:ln>
        </p:spPr>
        <p:txBody>
          <a:bodyPr spcFirstLastPara="1" wrap="square" lIns="219450" tIns="219450" rIns="219450" bIns="182850" anchor="t" anchorCtr="0">
            <a:noAutofit/>
          </a:bodyPr>
          <a:lstStyle/>
          <a:p>
            <a:pPr algn="just">
              <a:lnSpc>
                <a:spcPct val="140000"/>
              </a:lnSpc>
              <a:buClr>
                <a:srgbClr val="3F3F3F"/>
              </a:buClr>
              <a:buSzPts val="1400"/>
            </a:pPr>
            <a:endParaRPr sz="2800">
              <a:solidFill>
                <a:schemeClr val="dk1"/>
              </a:solidFill>
              <a:latin typeface="Meiryo"/>
              <a:ea typeface="Meiryo"/>
              <a:cs typeface="Meiryo"/>
              <a:sym typeface="Meiryo"/>
            </a:endParaRPr>
          </a:p>
        </p:txBody>
      </p:sp>
      <p:sp>
        <p:nvSpPr>
          <p:cNvPr id="2" name="„Poner una cita aqui“">
            <a:extLst>
              <a:ext uri="{FF2B5EF4-FFF2-40B4-BE49-F238E27FC236}">
                <a16:creationId xmlns:a16="http://schemas.microsoft.com/office/drawing/2014/main" id="{D27ECC4E-FF16-98DA-7260-B03AF1915D8E}"/>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Distancia de </a:t>
            </a:r>
            <a:r>
              <a:rPr lang="es-CO" sz="6000" b="1" dirty="0" err="1">
                <a:solidFill>
                  <a:srgbClr val="000000"/>
                </a:solidFill>
                <a:latin typeface="Lato"/>
                <a:ea typeface="Helvetica Light"/>
                <a:cs typeface="Helvetica Light"/>
                <a:sym typeface="Helvetica Light"/>
              </a:rPr>
              <a:t>Sorensen</a:t>
            </a:r>
            <a:r>
              <a:rPr lang="es-CO" sz="6000" b="1" dirty="0">
                <a:solidFill>
                  <a:srgbClr val="000000"/>
                </a:solidFill>
                <a:latin typeface="Lato"/>
                <a:ea typeface="Helvetica Light"/>
                <a:cs typeface="Helvetica Light"/>
                <a:sym typeface="Helvetica Light"/>
              </a:rPr>
              <a:t>-Dice</a:t>
            </a: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A3DDCCE-B289-2629-1F98-82DCCDB9BA71}"/>
              </a:ext>
            </a:extLst>
          </p:cNvPr>
          <p:cNvGraphicFramePr>
            <a:graphicFrameLocks noChangeAspect="1"/>
          </p:cNvGraphicFramePr>
          <p:nvPr>
            <p:custDataLst>
              <p:tags r:id="rId1"/>
            </p:custDataLst>
            <p:extLst>
              <p:ext uri="{D42A27DB-BD31-4B8C-83A1-F6EECF244321}">
                <p14:modId xmlns:p14="http://schemas.microsoft.com/office/powerpoint/2010/main" val="1414164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10" name="think-cell data - do not delete" hidden="1">
                        <a:extLst>
                          <a:ext uri="{FF2B5EF4-FFF2-40B4-BE49-F238E27FC236}">
                            <a16:creationId xmlns:a16="http://schemas.microsoft.com/office/drawing/2014/main" id="{AA3DDCCE-B289-2629-1F98-82DCCDB9BA7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84314967-A04A-41D7-C210-BDCF3CB6A2ED}"/>
              </a:ext>
            </a:extLst>
          </p:cNvPr>
          <p:cNvSpPr>
            <a:spLocks noGrp="1"/>
          </p:cNvSpPr>
          <p:nvPr>
            <p:ph type="ctrTitle"/>
          </p:nvPr>
        </p:nvSpPr>
        <p:spPr>
          <a:xfrm>
            <a:off x="3048000" y="5845174"/>
            <a:ext cx="18288000" cy="3506643"/>
          </a:xfrm>
        </p:spPr>
        <p:txBody>
          <a:bodyPr vert="horz"/>
          <a:lstStyle/>
          <a:p>
            <a:r>
              <a:rPr lang="es-CO" b="1" dirty="0"/>
              <a:t>Fin Pausa Teórica</a:t>
            </a:r>
          </a:p>
        </p:txBody>
      </p:sp>
    </p:spTree>
    <p:extLst>
      <p:ext uri="{BB962C8B-B14F-4D97-AF65-F5344CB8AC3E}">
        <p14:creationId xmlns:p14="http://schemas.microsoft.com/office/powerpoint/2010/main" val="342899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A3DDCCE-B289-2629-1F98-82DCCDB9BA71}"/>
              </a:ext>
            </a:extLst>
          </p:cNvPr>
          <p:cNvGraphicFramePr>
            <a:graphicFrameLocks noChangeAspect="1"/>
          </p:cNvGraphicFramePr>
          <p:nvPr>
            <p:custDataLst>
              <p:tags r:id="rId1"/>
            </p:custDataLst>
            <p:extLst>
              <p:ext uri="{D42A27DB-BD31-4B8C-83A1-F6EECF244321}">
                <p14:modId xmlns:p14="http://schemas.microsoft.com/office/powerpoint/2010/main" val="2148449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10" name="think-cell data - do not delete" hidden="1">
                        <a:extLst>
                          <a:ext uri="{FF2B5EF4-FFF2-40B4-BE49-F238E27FC236}">
                            <a16:creationId xmlns:a16="http://schemas.microsoft.com/office/drawing/2014/main" id="{AA3DDCCE-B289-2629-1F98-82DCCDB9BA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84314967-A04A-41D7-C210-BDCF3CB6A2ED}"/>
              </a:ext>
            </a:extLst>
          </p:cNvPr>
          <p:cNvSpPr>
            <a:spLocks noGrp="1"/>
          </p:cNvSpPr>
          <p:nvPr>
            <p:ph type="ctrTitle"/>
          </p:nvPr>
        </p:nvSpPr>
        <p:spPr>
          <a:xfrm>
            <a:off x="14725650" y="5845174"/>
            <a:ext cx="7410450" cy="3506643"/>
          </a:xfrm>
        </p:spPr>
        <p:txBody>
          <a:bodyPr vert="horz"/>
          <a:lstStyle/>
          <a:p>
            <a:r>
              <a:rPr lang="es-CO" b="1" dirty="0"/>
              <a:t>Jerárquicos</a:t>
            </a:r>
          </a:p>
        </p:txBody>
      </p:sp>
      <p:pic>
        <p:nvPicPr>
          <p:cNvPr id="4098" name="Picture 2" descr="Agrupamiento jerárquico - Wikipedia, la enciclopedia libre">
            <a:extLst>
              <a:ext uri="{FF2B5EF4-FFF2-40B4-BE49-F238E27FC236}">
                <a16:creationId xmlns:a16="http://schemas.microsoft.com/office/drawing/2014/main" id="{F4FDA530-3398-2352-D4B8-079AD4B99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7484" y="4376738"/>
            <a:ext cx="8208004" cy="6538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429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34"/>
        <p:cNvGrpSpPr/>
        <p:nvPr/>
      </p:nvGrpSpPr>
      <p:grpSpPr>
        <a:xfrm>
          <a:off x="0" y="0"/>
          <a:ext cx="0" cy="0"/>
          <a:chOff x="0" y="0"/>
          <a:chExt cx="0" cy="0"/>
        </a:xfrm>
      </p:grpSpPr>
      <p:sp>
        <p:nvSpPr>
          <p:cNvPr id="135" name="Google Shape;135;g1eb7df298ce_1_39"/>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pic>
        <p:nvPicPr>
          <p:cNvPr id="137" name="Google Shape;137;g1eb7df298ce_1_39"/>
          <p:cNvPicPr preferRelativeResize="0"/>
          <p:nvPr/>
        </p:nvPicPr>
        <p:blipFill rotWithShape="1">
          <a:blip r:embed="rId5">
            <a:alphaModFix/>
          </a:blip>
          <a:srcRect/>
          <a:stretch/>
        </p:blipFill>
        <p:spPr>
          <a:xfrm>
            <a:off x="13182600" y="4438650"/>
            <a:ext cx="10529018" cy="5854952"/>
          </a:xfrm>
          <a:prstGeom prst="rect">
            <a:avLst/>
          </a:prstGeom>
          <a:noFill/>
          <a:ln>
            <a:noFill/>
          </a:ln>
        </p:spPr>
      </p:pic>
      <p:sp>
        <p:nvSpPr>
          <p:cNvPr id="2" name="„Poner una cita aqui“">
            <a:extLst>
              <a:ext uri="{FF2B5EF4-FFF2-40B4-BE49-F238E27FC236}">
                <a16:creationId xmlns:a16="http://schemas.microsoft.com/office/drawing/2014/main" id="{2D4A6F16-2CD1-1FD0-0102-EAF092A7C140}"/>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err="1">
                <a:solidFill>
                  <a:srgbClr val="000000"/>
                </a:solidFill>
                <a:latin typeface="Lato"/>
                <a:ea typeface="Helvetica Light"/>
                <a:cs typeface="Helvetica Light"/>
                <a:sym typeface="Helvetica Light"/>
              </a:rPr>
              <a:t>Clústering</a:t>
            </a:r>
            <a:r>
              <a:rPr lang="es-CO" sz="6000" b="1" dirty="0">
                <a:solidFill>
                  <a:srgbClr val="000000"/>
                </a:solidFill>
                <a:latin typeface="Lato"/>
                <a:ea typeface="Helvetica Light"/>
                <a:cs typeface="Helvetica Light"/>
                <a:sym typeface="Helvetica Light"/>
              </a:rPr>
              <a:t> Jerárquico</a:t>
            </a:r>
          </a:p>
        </p:txBody>
      </p:sp>
      <p:sp>
        <p:nvSpPr>
          <p:cNvPr id="3" name="Google Shape;119;g1eb7df298ce_1_5">
            <a:extLst>
              <a:ext uri="{FF2B5EF4-FFF2-40B4-BE49-F238E27FC236}">
                <a16:creationId xmlns:a16="http://schemas.microsoft.com/office/drawing/2014/main" id="{DA7EE8E7-661A-00F4-B6EE-3F36FC41514B}"/>
              </a:ext>
            </a:extLst>
          </p:cNvPr>
          <p:cNvSpPr txBox="1"/>
          <p:nvPr/>
        </p:nvSpPr>
        <p:spPr>
          <a:xfrm>
            <a:off x="672382" y="2882170"/>
            <a:ext cx="12744450" cy="9237800"/>
          </a:xfrm>
          <a:prstGeom prst="rect">
            <a:avLst/>
          </a:prstGeom>
          <a:noFill/>
          <a:ln>
            <a:noFill/>
          </a:ln>
        </p:spPr>
        <p:txBody>
          <a:bodyPr spcFirstLastPara="1" wrap="square" lIns="182850" tIns="91400" rIns="182850" bIns="91400" anchor="ctr" anchorCtr="0">
            <a:noAutofit/>
          </a:bodyPr>
          <a:lstStyle/>
          <a:p>
            <a:pPr lvl="0" algn="l" rtl="0">
              <a:lnSpc>
                <a:spcPct val="140000"/>
              </a:lnSpc>
              <a:spcBef>
                <a:spcPts val="0"/>
              </a:spcBef>
              <a:spcAft>
                <a:spcPts val="0"/>
              </a:spcAft>
              <a:buClr>
                <a:srgbClr val="3F3F3F"/>
              </a:buClr>
              <a:buSzPts val="1300"/>
            </a:pPr>
            <a:r>
              <a:rPr lang="es-CO" sz="2800" dirty="0">
                <a:latin typeface="Lato" panose="020F0502020204030203" pitchFamily="34" charset="0"/>
                <a:ea typeface="Lato" panose="020F0502020204030203" pitchFamily="34" charset="0"/>
                <a:cs typeface="Lato" panose="020F0502020204030203" pitchFamily="34" charset="0"/>
              </a:rPr>
              <a:t>¿Recuerdan </a:t>
            </a:r>
            <a:r>
              <a:rPr lang="es-CO" sz="2800" dirty="0" err="1">
                <a:latin typeface="Lato" panose="020F0502020204030203" pitchFamily="34" charset="0"/>
                <a:ea typeface="Lato" panose="020F0502020204030203" pitchFamily="34" charset="0"/>
                <a:cs typeface="Lato" panose="020F0502020204030203" pitchFamily="34" charset="0"/>
              </a:rPr>
              <a:t>CART</a:t>
            </a:r>
            <a:r>
              <a:rPr lang="es-CO" sz="2800" dirty="0">
                <a:latin typeface="Lato" panose="020F0502020204030203" pitchFamily="34" charset="0"/>
                <a:ea typeface="Lato" panose="020F0502020204030203" pitchFamily="34" charset="0"/>
                <a:cs typeface="Lato" panose="020F0502020204030203" pitchFamily="34" charset="0"/>
              </a:rPr>
              <a:t>? </a:t>
            </a:r>
            <a:endParaRPr lang="es-CO" sz="4800" b="0" dirty="0">
              <a:latin typeface="Lato" panose="020F0502020204030203" pitchFamily="34" charset="0"/>
              <a:ea typeface="Lato" panose="020F0502020204030203" pitchFamily="34" charset="0"/>
              <a:cs typeface="Lato" panose="020F0502020204030203" pitchFamily="34" charset="0"/>
            </a:endParaRPr>
          </a:p>
          <a:p>
            <a:pPr marL="342900" lvl="0" indent="-361950" algn="l" rtl="0">
              <a:lnSpc>
                <a:spcPct val="140000"/>
              </a:lnSpc>
              <a:spcBef>
                <a:spcPts val="930"/>
              </a:spcBef>
              <a:spcAft>
                <a:spcPts val="0"/>
              </a:spcAft>
              <a:buClr>
                <a:srgbClr val="3F3F3F"/>
              </a:buClr>
              <a:buSzPts val="1300"/>
              <a:buAutoNum type="arabicPeriod"/>
            </a:pPr>
            <a:r>
              <a:rPr lang="es-CO" sz="2800" b="0" dirty="0">
                <a:latin typeface="Lato" panose="020F0502020204030203" pitchFamily="34" charset="0"/>
                <a:ea typeface="Lato" panose="020F0502020204030203" pitchFamily="34" charset="0"/>
                <a:cs typeface="Lato" panose="020F0502020204030203" pitchFamily="34" charset="0"/>
              </a:rPr>
              <a:t>Este método construye un árbol </a:t>
            </a:r>
            <a:r>
              <a:rPr lang="es-CO" sz="2800" b="0" dirty="0" err="1">
                <a:latin typeface="Lato" panose="020F0502020204030203" pitchFamily="34" charset="0"/>
                <a:ea typeface="Lato" panose="020F0502020204030203" pitchFamily="34" charset="0"/>
                <a:cs typeface="Lato" panose="020F0502020204030203" pitchFamily="34" charset="0"/>
              </a:rPr>
              <a:t>binaro</a:t>
            </a:r>
            <a:r>
              <a:rPr lang="es-CO" sz="2800" b="0" dirty="0">
                <a:latin typeface="Lato" panose="020F0502020204030203" pitchFamily="34" charset="0"/>
                <a:ea typeface="Lato" panose="020F0502020204030203" pitchFamily="34" charset="0"/>
                <a:cs typeface="Lato" panose="020F0502020204030203" pitchFamily="34" charset="0"/>
              </a:rPr>
              <a:t> </a:t>
            </a:r>
            <a:r>
              <a:rPr lang="es-CO" sz="2800" b="0" dirty="0" err="1">
                <a:latin typeface="Lato" panose="020F0502020204030203" pitchFamily="34" charset="0"/>
                <a:ea typeface="Lato" panose="020F0502020204030203" pitchFamily="34" charset="0"/>
                <a:cs typeface="Lato" panose="020F0502020204030203" pitchFamily="34" charset="0"/>
              </a:rPr>
              <a:t>aglomerativo</a:t>
            </a:r>
            <a:r>
              <a:rPr lang="es-CO" sz="2800" b="0" dirty="0">
                <a:latin typeface="Lato" panose="020F0502020204030203" pitchFamily="34" charset="0"/>
                <a:ea typeface="Lato" panose="020F0502020204030203" pitchFamily="34" charset="0"/>
                <a:cs typeface="Lato" panose="020F0502020204030203" pitchFamily="34" charset="0"/>
              </a:rPr>
              <a:t> o divisivo, dependiendo del tipo de agrupación</a:t>
            </a:r>
            <a:endParaRPr lang="es-CO" sz="4800" b="0" dirty="0">
              <a:latin typeface="Lato" panose="020F0502020204030203" pitchFamily="34" charset="0"/>
              <a:ea typeface="Lato" panose="020F0502020204030203" pitchFamily="34" charset="0"/>
              <a:cs typeface="Lato" panose="020F0502020204030203" pitchFamily="34" charset="0"/>
            </a:endParaRPr>
          </a:p>
          <a:p>
            <a:pPr marL="342900" lvl="0" indent="-361950" algn="l" rtl="0">
              <a:lnSpc>
                <a:spcPct val="140000"/>
              </a:lnSpc>
              <a:spcBef>
                <a:spcPts val="930"/>
              </a:spcBef>
              <a:spcAft>
                <a:spcPts val="0"/>
              </a:spcAft>
              <a:buClr>
                <a:srgbClr val="3F3F3F"/>
              </a:buClr>
              <a:buSzPts val="1300"/>
              <a:buAutoNum type="arabicPeriod"/>
            </a:pPr>
            <a:r>
              <a:rPr lang="es-CO" sz="2800" b="0" dirty="0">
                <a:latin typeface="Lato" panose="020F0502020204030203" pitchFamily="34" charset="0"/>
                <a:ea typeface="Lato" panose="020F0502020204030203" pitchFamily="34" charset="0"/>
                <a:cs typeface="Lato" panose="020F0502020204030203" pitchFamily="34" charset="0"/>
              </a:rPr>
              <a:t>Los datos son hojas (nodos terminales) y el procedimiento se encarga de ir uniendo en pares aquellos </a:t>
            </a:r>
            <a:r>
              <a:rPr lang="es-CO" sz="2800" b="0" dirty="0" err="1">
                <a:latin typeface="Lato" panose="020F0502020204030203" pitchFamily="34" charset="0"/>
                <a:ea typeface="Lato" panose="020F0502020204030203" pitchFamily="34" charset="0"/>
                <a:cs typeface="Lato" panose="020F0502020204030203" pitchFamily="34" charset="0"/>
              </a:rPr>
              <a:t>sub-conjuntos</a:t>
            </a:r>
            <a:r>
              <a:rPr lang="es-CO" sz="2800" b="0" dirty="0">
                <a:latin typeface="Lato" panose="020F0502020204030203" pitchFamily="34" charset="0"/>
                <a:ea typeface="Lato" panose="020F0502020204030203" pitchFamily="34" charset="0"/>
                <a:cs typeface="Lato" panose="020F0502020204030203" pitchFamily="34" charset="0"/>
              </a:rPr>
              <a:t> que son más cercanos (Con alguna distancia definida)</a:t>
            </a:r>
          </a:p>
          <a:p>
            <a:pPr marL="342900" lvl="0" indent="-361950" algn="l" rtl="0">
              <a:lnSpc>
                <a:spcPct val="140000"/>
              </a:lnSpc>
              <a:spcBef>
                <a:spcPts val="930"/>
              </a:spcBef>
              <a:spcAft>
                <a:spcPts val="0"/>
              </a:spcAft>
              <a:buClr>
                <a:srgbClr val="3F3F3F"/>
              </a:buClr>
              <a:buSzPts val="1300"/>
              <a:buAutoNum type="arabicPeriod"/>
            </a:pPr>
            <a:endParaRPr lang="es-CO" sz="4800" b="0" dirty="0">
              <a:latin typeface="Lato" panose="020F0502020204030203" pitchFamily="34" charset="0"/>
              <a:ea typeface="Lato" panose="020F0502020204030203" pitchFamily="34" charset="0"/>
              <a:cs typeface="Lato" panose="020F0502020204030203"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42"/>
        <p:cNvGrpSpPr/>
        <p:nvPr/>
      </p:nvGrpSpPr>
      <p:grpSpPr>
        <a:xfrm>
          <a:off x="0" y="0"/>
          <a:ext cx="0" cy="0"/>
          <a:chOff x="0" y="0"/>
          <a:chExt cx="0" cy="0"/>
        </a:xfrm>
      </p:grpSpPr>
      <p:sp>
        <p:nvSpPr>
          <p:cNvPr id="143" name="Google Shape;143;g1eb7df298ce_1_194"/>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pic>
        <p:nvPicPr>
          <p:cNvPr id="145" name="Google Shape;145;g1eb7df298ce_1_194"/>
          <p:cNvPicPr preferRelativeResize="0"/>
          <p:nvPr/>
        </p:nvPicPr>
        <p:blipFill rotWithShape="1">
          <a:blip r:embed="rId5">
            <a:alphaModFix/>
          </a:blip>
          <a:srcRect/>
          <a:stretch/>
        </p:blipFill>
        <p:spPr>
          <a:xfrm>
            <a:off x="3234726" y="2827204"/>
            <a:ext cx="17914568" cy="8061556"/>
          </a:xfrm>
          <a:prstGeom prst="rect">
            <a:avLst/>
          </a:prstGeom>
          <a:noFill/>
          <a:ln>
            <a:noFill/>
          </a:ln>
        </p:spPr>
      </p:pic>
      <p:sp>
        <p:nvSpPr>
          <p:cNvPr id="2" name="„Poner una cita aqui“">
            <a:extLst>
              <a:ext uri="{FF2B5EF4-FFF2-40B4-BE49-F238E27FC236}">
                <a16:creationId xmlns:a16="http://schemas.microsoft.com/office/drawing/2014/main" id="{B02452DD-3B22-0EAD-D353-F9D238697EFF}"/>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err="1">
                <a:solidFill>
                  <a:srgbClr val="000000"/>
                </a:solidFill>
                <a:latin typeface="Lato"/>
                <a:ea typeface="Helvetica Light"/>
                <a:cs typeface="Helvetica Light"/>
                <a:sym typeface="Helvetica Light"/>
              </a:rPr>
              <a:t>Clústering</a:t>
            </a:r>
            <a:r>
              <a:rPr lang="es-CO" sz="6000" b="1" dirty="0">
                <a:solidFill>
                  <a:srgbClr val="000000"/>
                </a:solidFill>
                <a:latin typeface="Lato"/>
                <a:ea typeface="Helvetica Light"/>
                <a:cs typeface="Helvetica Light"/>
                <a:sym typeface="Helvetica Light"/>
              </a:rPr>
              <a:t> Jerárquico - </a:t>
            </a:r>
            <a:r>
              <a:rPr lang="es-CO" sz="6000" b="1" dirty="0" err="1">
                <a:solidFill>
                  <a:srgbClr val="000000"/>
                </a:solidFill>
                <a:latin typeface="Lato"/>
                <a:ea typeface="Helvetica Light"/>
                <a:cs typeface="Helvetica Light"/>
                <a:sym typeface="Helvetica Light"/>
              </a:rPr>
              <a:t>Dendograma</a:t>
            </a:r>
            <a:endParaRPr lang="es-CO" sz="6000" b="1" dirty="0">
              <a:solidFill>
                <a:srgbClr val="000000"/>
              </a:solidFill>
              <a:latin typeface="Lato"/>
              <a:ea typeface="Helvetica Light"/>
              <a:cs typeface="Helvetica Light"/>
              <a:sym typeface="Helvetica Light"/>
            </a:endParaRPr>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A3DDCCE-B289-2629-1F98-82DCCDB9BA71}"/>
              </a:ext>
            </a:extLst>
          </p:cNvPr>
          <p:cNvGraphicFramePr>
            <a:graphicFrameLocks noChangeAspect="1"/>
          </p:cNvGraphicFramePr>
          <p:nvPr>
            <p:custDataLst>
              <p:tags r:id="rId1"/>
            </p:custDataLst>
            <p:extLst>
              <p:ext uri="{D42A27DB-BD31-4B8C-83A1-F6EECF244321}">
                <p14:modId xmlns:p14="http://schemas.microsoft.com/office/powerpoint/2010/main" val="2795418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10" name="think-cell data - do not delete" hidden="1">
                        <a:extLst>
                          <a:ext uri="{FF2B5EF4-FFF2-40B4-BE49-F238E27FC236}">
                            <a16:creationId xmlns:a16="http://schemas.microsoft.com/office/drawing/2014/main" id="{AA3DDCCE-B289-2629-1F98-82DCCDB9BA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84314967-A04A-41D7-C210-BDCF3CB6A2ED}"/>
              </a:ext>
            </a:extLst>
          </p:cNvPr>
          <p:cNvSpPr>
            <a:spLocks noGrp="1"/>
          </p:cNvSpPr>
          <p:nvPr>
            <p:ph type="ctrTitle"/>
          </p:nvPr>
        </p:nvSpPr>
        <p:spPr>
          <a:xfrm>
            <a:off x="14725650" y="5845174"/>
            <a:ext cx="7410450" cy="3506643"/>
          </a:xfrm>
        </p:spPr>
        <p:txBody>
          <a:bodyPr vert="horz"/>
          <a:lstStyle/>
          <a:p>
            <a:r>
              <a:rPr lang="es-CO" b="1" dirty="0"/>
              <a:t>Basados en Densidad</a:t>
            </a:r>
          </a:p>
        </p:txBody>
      </p:sp>
      <p:pic>
        <p:nvPicPr>
          <p:cNvPr id="370" name="Google Shape;370;g1eb7df298ce_1_484"/>
          <p:cNvPicPr preferRelativeResize="0"/>
          <p:nvPr/>
        </p:nvPicPr>
        <p:blipFill rotWithShape="1">
          <a:blip r:embed="rId6">
            <a:alphaModFix/>
          </a:blip>
          <a:srcRect/>
          <a:stretch/>
        </p:blipFill>
        <p:spPr>
          <a:xfrm>
            <a:off x="2914650" y="4196428"/>
            <a:ext cx="9010650" cy="6204871"/>
          </a:xfrm>
          <a:prstGeom prst="rect">
            <a:avLst/>
          </a:prstGeom>
          <a:noFill/>
          <a:ln>
            <a:noFill/>
          </a:ln>
        </p:spPr>
      </p:pic>
    </p:spTree>
    <p:extLst>
      <p:ext uri="{BB962C8B-B14F-4D97-AF65-F5344CB8AC3E}">
        <p14:creationId xmlns:p14="http://schemas.microsoft.com/office/powerpoint/2010/main" val="2506879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Poner una cita aqui“">
            <a:extLst>
              <a:ext uri="{FF2B5EF4-FFF2-40B4-BE49-F238E27FC236}">
                <a16:creationId xmlns:a16="http://schemas.microsoft.com/office/drawing/2014/main" id="{71D1C6B6-E8C2-B705-EE89-919BBB2841C8}"/>
              </a:ext>
            </a:extLst>
          </p:cNvPr>
          <p:cNvSpPr txBox="1">
            <a:spLocks/>
          </p:cNvSpPr>
          <p:nvPr/>
        </p:nvSpPr>
        <p:spPr>
          <a:xfrm>
            <a:off x="3531512" y="1394180"/>
            <a:ext cx="1384208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Machine </a:t>
            </a:r>
            <a:r>
              <a:rPr lang="es-CO" sz="7200" b="1">
                <a:solidFill>
                  <a:srgbClr val="000000"/>
                </a:solidFill>
                <a:latin typeface="Lato"/>
                <a:ea typeface="Helvetica Light"/>
                <a:cs typeface="Helvetica Light"/>
                <a:sym typeface="Helvetica Light"/>
              </a:rPr>
              <a:t>Learning clásico</a:t>
            </a:r>
            <a:endParaRPr lang="es-CO" sz="7200" b="1" dirty="0">
              <a:solidFill>
                <a:srgbClr val="000000"/>
              </a:solidFill>
              <a:latin typeface="Lato" panose="020F0502020204030203" pitchFamily="34" charset="0"/>
              <a:ea typeface="Helvetica Light"/>
              <a:cs typeface="Helvetica Light"/>
              <a:sym typeface="Helvetica Light"/>
            </a:endParaRPr>
          </a:p>
        </p:txBody>
      </p:sp>
      <p:graphicFrame>
        <p:nvGraphicFramePr>
          <p:cNvPr id="11" name="Marcador de contenido 3">
            <a:extLst>
              <a:ext uri="{FF2B5EF4-FFF2-40B4-BE49-F238E27FC236}">
                <a16:creationId xmlns:a16="http://schemas.microsoft.com/office/drawing/2014/main" id="{1AE0ADC4-C84B-F621-3DAD-F01E35A1A376}"/>
              </a:ext>
            </a:extLst>
          </p:cNvPr>
          <p:cNvGraphicFramePr>
            <a:graphicFrameLocks noGrp="1"/>
          </p:cNvGraphicFramePr>
          <p:nvPr>
            <p:ph idx="1"/>
            <p:extLst>
              <p:ext uri="{D42A27DB-BD31-4B8C-83A1-F6EECF244321}">
                <p14:modId xmlns:p14="http://schemas.microsoft.com/office/powerpoint/2010/main" val="3615121551"/>
              </p:ext>
            </p:extLst>
          </p:nvPr>
        </p:nvGraphicFramePr>
        <p:xfrm>
          <a:off x="5270956" y="3081830"/>
          <a:ext cx="13842088" cy="9239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2">
            <a:extLst>
              <a:ext uri="{FF2B5EF4-FFF2-40B4-BE49-F238E27FC236}">
                <a16:creationId xmlns:a16="http://schemas.microsoft.com/office/drawing/2014/main" id="{BF03F036-615C-829E-DC73-D522DD6EE7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208"/>
          <a:stretch/>
        </p:blipFill>
        <p:spPr bwMode="auto">
          <a:xfrm>
            <a:off x="2332604" y="9555913"/>
            <a:ext cx="3934846" cy="3951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1">
            <a:extLst>
              <a:ext uri="{FF2B5EF4-FFF2-40B4-BE49-F238E27FC236}">
                <a16:creationId xmlns:a16="http://schemas.microsoft.com/office/drawing/2014/main" id="{FEF2BDE1-AAA5-8D7E-BB7F-849EEA59CCDF}"/>
              </a:ext>
            </a:extLst>
          </p:cNvPr>
          <p:cNvSpPr/>
          <p:nvPr/>
        </p:nvSpPr>
        <p:spPr>
          <a:xfrm>
            <a:off x="12899809" y="5302249"/>
            <a:ext cx="5216742" cy="7166842"/>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4400" dirty="0"/>
          </a:p>
        </p:txBody>
      </p:sp>
      <p:pic>
        <p:nvPicPr>
          <p:cNvPr id="5" name="Picture 2">
            <a:extLst>
              <a:ext uri="{FF2B5EF4-FFF2-40B4-BE49-F238E27FC236}">
                <a16:creationId xmlns:a16="http://schemas.microsoft.com/office/drawing/2014/main" id="{12A151DF-076E-85F2-6404-7141A660AD5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17" t="-667" r="49891" b="667"/>
          <a:stretch/>
        </p:blipFill>
        <p:spPr bwMode="auto">
          <a:xfrm>
            <a:off x="2332604" y="3742898"/>
            <a:ext cx="3934847" cy="3951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C22209DA-E32F-DB8E-C10D-0B81AC20BF4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77527"/>
          <a:stretch/>
        </p:blipFill>
        <p:spPr bwMode="auto">
          <a:xfrm>
            <a:off x="17808272" y="3738819"/>
            <a:ext cx="2609544" cy="4549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4720C8C-26EB-926C-92C2-2EA87E6786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853" t="970" r="944" b="-970"/>
          <a:stretch/>
        </p:blipFill>
        <p:spPr bwMode="auto">
          <a:xfrm>
            <a:off x="19947898" y="3081830"/>
            <a:ext cx="4436102" cy="4549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rincipal component analysis (PCA): Explained and implemented | by Raghavan  | Medium">
            <a:extLst>
              <a:ext uri="{FF2B5EF4-FFF2-40B4-BE49-F238E27FC236}">
                <a16:creationId xmlns:a16="http://schemas.microsoft.com/office/drawing/2014/main" id="{609288FC-CBBB-EEF2-B953-261D5A6E76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13044" y="9187068"/>
            <a:ext cx="4632289" cy="396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722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5F3B2F7C-6337-4137-711E-6FC9ED4F5E2F}"/>
              </a:ext>
            </a:extLst>
          </p:cNvPr>
          <p:cNvGraphicFramePr>
            <a:graphicFrameLocks noChangeAspect="1"/>
          </p:cNvGraphicFramePr>
          <p:nvPr>
            <p:custDataLst>
              <p:tags r:id="rId2"/>
            </p:custDataLst>
            <p:extLst>
              <p:ext uri="{D42A27DB-BD31-4B8C-83A1-F6EECF244321}">
                <p14:modId xmlns:p14="http://schemas.microsoft.com/office/powerpoint/2010/main" val="4184116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5F3B2F7C-6337-4137-711E-6FC9ED4F5E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8120AF45-F798-4EEE-3649-EFD33239B69C}"/>
              </a:ext>
            </a:extLst>
          </p:cNvPr>
          <p:cNvSpPr>
            <a:spLocks noGrp="1"/>
          </p:cNvSpPr>
          <p:nvPr>
            <p:ph idx="1"/>
          </p:nvPr>
        </p:nvSpPr>
        <p:spPr>
          <a:xfrm>
            <a:off x="1380744" y="4276008"/>
            <a:ext cx="12868656" cy="8045811"/>
          </a:xfrm>
        </p:spPr>
        <p:txBody>
          <a:bodyPr>
            <a:normAutofit/>
          </a:bodyPr>
          <a:lstStyle/>
          <a:p>
            <a:pPr>
              <a:lnSpc>
                <a:spcPct val="200000"/>
              </a:lnSpc>
            </a:pP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«Density-based Spatial Clustering of Applications with Noise» (Clustering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espacial</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basado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en</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densidad</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de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aplicaciones</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con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ruido</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a:t>
            </a:r>
          </a:p>
          <a:p>
            <a:pPr marL="571500" indent="-571500">
              <a:lnSpc>
                <a:spcPct val="200000"/>
              </a:lnSpc>
            </a:pPr>
            <a:r>
              <a:rPr lang="en-US" sz="2800" b="1" dirty="0">
                <a:solidFill>
                  <a:srgbClr val="222222"/>
                </a:solidFill>
                <a:latin typeface="Lato" panose="020F0502020204030203" pitchFamily="34" charset="0"/>
                <a:ea typeface="Lato" panose="020F0502020204030203" pitchFamily="34" charset="0"/>
                <a:cs typeface="Lato" panose="020F0502020204030203" pitchFamily="34" charset="0"/>
              </a:rPr>
              <a:t>La idea</a:t>
            </a:r>
            <a:r>
              <a:rPr lang="en-US" sz="2800" dirty="0">
                <a:solidFill>
                  <a:srgbClr val="222222"/>
                </a:solidFill>
                <a:latin typeface="Lato" panose="020F0502020204030203" pitchFamily="34" charset="0"/>
                <a:ea typeface="Lato" panose="020F0502020204030203" pitchFamily="34" charset="0"/>
                <a:cs typeface="Lato" panose="020F0502020204030203" pitchFamily="34" charset="0"/>
              </a:rPr>
              <a:t>: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si</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un punto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en</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particular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pertenece</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a un cluster,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debería</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estar</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cerca</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de un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montón</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de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otros</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puntos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en</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ese cluster.</a:t>
            </a:r>
          </a:p>
          <a:p>
            <a:pPr marL="571500" indent="-571500">
              <a:lnSpc>
                <a:spcPct val="200000"/>
              </a:lnSpc>
            </a:pP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Funciona</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con base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en</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a:t>
            </a:r>
            <a:r>
              <a:rPr lang="en-US" sz="2800" b="1" dirty="0">
                <a:solidFill>
                  <a:srgbClr val="222222"/>
                </a:solidFill>
                <a:latin typeface="Lato" panose="020F0502020204030203" pitchFamily="34" charset="0"/>
                <a:ea typeface="Lato" panose="020F0502020204030203" pitchFamily="34" charset="0"/>
                <a:cs typeface="Lato" panose="020F0502020204030203" pitchFamily="34" charset="0"/>
              </a:rPr>
              <a:t>dos</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parámetros</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a:t>
            </a:r>
            <a:r>
              <a:rPr lang="en-US" sz="2800" b="1" i="0" dirty="0">
                <a:solidFill>
                  <a:srgbClr val="222222"/>
                </a:solidFill>
                <a:effectLst/>
                <a:latin typeface="Lato" panose="020F0502020204030203" pitchFamily="34" charset="0"/>
                <a:ea typeface="Lato" panose="020F0502020204030203" pitchFamily="34" charset="0"/>
                <a:cs typeface="Lato" panose="020F0502020204030203" pitchFamily="34" charset="0"/>
              </a:rPr>
              <a:t>R</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adio y Puntos </a:t>
            </a:r>
            <a:r>
              <a:rPr lang="en-US" sz="2800" b="1" i="0" dirty="0" err="1">
                <a:solidFill>
                  <a:srgbClr val="222222"/>
                </a:solidFill>
                <a:effectLst/>
                <a:latin typeface="Lato" panose="020F0502020204030203" pitchFamily="34" charset="0"/>
                <a:ea typeface="Lato" panose="020F0502020204030203" pitchFamily="34" charset="0"/>
                <a:cs typeface="Lato" panose="020F0502020204030203" pitchFamily="34" charset="0"/>
              </a:rPr>
              <a:t>M</a:t>
            </a:r>
            <a:r>
              <a:rPr lang="en-US" sz="2800" b="0" i="0" dirty="0" err="1">
                <a:solidFill>
                  <a:srgbClr val="222222"/>
                </a:solidFill>
                <a:effectLst/>
                <a:latin typeface="Lato" panose="020F0502020204030203" pitchFamily="34" charset="0"/>
                <a:ea typeface="Lato" panose="020F0502020204030203" pitchFamily="34" charset="0"/>
                <a:cs typeface="Lato" panose="020F0502020204030203" pitchFamily="34" charset="0"/>
              </a:rPr>
              <a:t>ínimos</a:t>
            </a:r>
            <a:r>
              <a:rPr lang="en-US" sz="2800" b="0" i="0" dirty="0">
                <a:solidFill>
                  <a:srgbClr val="222222"/>
                </a:solidFill>
                <a:effectLst/>
                <a:latin typeface="Lato" panose="020F0502020204030203" pitchFamily="34" charset="0"/>
                <a:ea typeface="Lato" panose="020F0502020204030203" pitchFamily="34" charset="0"/>
                <a:cs typeface="Lato" panose="020F0502020204030203" pitchFamily="34" charset="0"/>
              </a:rPr>
              <a:t>.</a:t>
            </a:r>
          </a:p>
          <a:p>
            <a:pPr marL="1485900" lvl="1" indent="-571500">
              <a:lnSpc>
                <a:spcPct val="200000"/>
              </a:lnSpc>
            </a:pPr>
            <a:r>
              <a:rPr lang="en-US" sz="2800" b="1" dirty="0">
                <a:solidFill>
                  <a:srgbClr val="222222"/>
                </a:solidFill>
                <a:latin typeface="Lato" panose="020F0502020204030203" pitchFamily="34" charset="0"/>
                <a:ea typeface="Lato" panose="020F0502020204030203" pitchFamily="34" charset="0"/>
                <a:cs typeface="Lato" panose="020F0502020204030203" pitchFamily="34" charset="0"/>
              </a:rPr>
              <a:t>Radio : </a:t>
            </a:r>
            <a:r>
              <a:rPr lang="en-US" sz="2800" dirty="0">
                <a:solidFill>
                  <a:srgbClr val="222222"/>
                </a:solidFill>
                <a:latin typeface="Lato" panose="020F0502020204030203" pitchFamily="34" charset="0"/>
                <a:ea typeface="Lato" panose="020F0502020204030203" pitchFamily="34" charset="0"/>
                <a:cs typeface="Lato" panose="020F0502020204030203" pitchFamily="34" charset="0"/>
              </a:rPr>
              <a:t>Es la minima </a:t>
            </a:r>
            <a:r>
              <a:rPr lang="en-US" sz="2800" dirty="0" err="1">
                <a:solidFill>
                  <a:srgbClr val="222222"/>
                </a:solidFill>
                <a:latin typeface="Lato" panose="020F0502020204030203" pitchFamily="34" charset="0"/>
                <a:ea typeface="Lato" panose="020F0502020204030203" pitchFamily="34" charset="0"/>
                <a:cs typeface="Lato" panose="020F0502020204030203" pitchFamily="34" charset="0"/>
              </a:rPr>
              <a:t>distancia</a:t>
            </a:r>
            <a:r>
              <a:rPr lang="en-US" sz="2800" dirty="0">
                <a:solidFill>
                  <a:srgbClr val="222222"/>
                </a:solidFill>
                <a:latin typeface="Lato" panose="020F0502020204030203" pitchFamily="34" charset="0"/>
                <a:ea typeface="Lato" panose="020F0502020204030203" pitchFamily="34" charset="0"/>
                <a:cs typeface="Lato" panose="020F0502020204030203" pitchFamily="34" charset="0"/>
              </a:rPr>
              <a:t> para </a:t>
            </a:r>
            <a:r>
              <a:rPr lang="en-US" sz="2800" dirty="0" err="1">
                <a:solidFill>
                  <a:srgbClr val="222222"/>
                </a:solidFill>
                <a:latin typeface="Lato" panose="020F0502020204030203" pitchFamily="34" charset="0"/>
                <a:ea typeface="Lato" panose="020F0502020204030203" pitchFamily="34" charset="0"/>
                <a:cs typeface="Lato" panose="020F0502020204030203" pitchFamily="34" charset="0"/>
              </a:rPr>
              <a:t>considerar</a:t>
            </a:r>
            <a:r>
              <a:rPr lang="en-US" sz="2800" dirty="0">
                <a:solidFill>
                  <a:srgbClr val="222222"/>
                </a:solidFill>
                <a:latin typeface="Lato" panose="020F0502020204030203" pitchFamily="34" charset="0"/>
                <a:ea typeface="Lato" panose="020F0502020204030203" pitchFamily="34" charset="0"/>
                <a:cs typeface="Lato" panose="020F0502020204030203" pitchFamily="34" charset="0"/>
              </a:rPr>
              <a:t> que dos puntos </a:t>
            </a:r>
            <a:r>
              <a:rPr lang="en-US" sz="2800" dirty="0" err="1">
                <a:solidFill>
                  <a:srgbClr val="222222"/>
                </a:solidFill>
                <a:latin typeface="Lato" panose="020F0502020204030203" pitchFamily="34" charset="0"/>
                <a:ea typeface="Lato" panose="020F0502020204030203" pitchFamily="34" charset="0"/>
                <a:cs typeface="Lato" panose="020F0502020204030203" pitchFamily="34" charset="0"/>
              </a:rPr>
              <a:t>hacen</a:t>
            </a:r>
            <a:r>
              <a:rPr lang="en-US" sz="2800" dirty="0">
                <a:solidFill>
                  <a:srgbClr val="222222"/>
                </a:solidFill>
                <a:latin typeface="Lato" panose="020F0502020204030203" pitchFamily="34" charset="0"/>
                <a:ea typeface="Lato" panose="020F0502020204030203" pitchFamily="34" charset="0"/>
                <a:cs typeface="Lato" panose="020F0502020204030203" pitchFamily="34" charset="0"/>
              </a:rPr>
              <a:t> </a:t>
            </a:r>
            <a:r>
              <a:rPr lang="en-US" sz="2800" dirty="0" err="1">
                <a:solidFill>
                  <a:srgbClr val="222222"/>
                </a:solidFill>
                <a:latin typeface="Lato" panose="020F0502020204030203" pitchFamily="34" charset="0"/>
                <a:ea typeface="Lato" panose="020F0502020204030203" pitchFamily="34" charset="0"/>
                <a:cs typeface="Lato" panose="020F0502020204030203" pitchFamily="34" charset="0"/>
              </a:rPr>
              <a:t>parte</a:t>
            </a:r>
            <a:r>
              <a:rPr lang="en-US" sz="2800" dirty="0">
                <a:solidFill>
                  <a:srgbClr val="222222"/>
                </a:solidFill>
                <a:latin typeface="Lato" panose="020F0502020204030203" pitchFamily="34" charset="0"/>
                <a:ea typeface="Lato" panose="020F0502020204030203" pitchFamily="34" charset="0"/>
                <a:cs typeface="Lato" panose="020F0502020204030203" pitchFamily="34" charset="0"/>
              </a:rPr>
              <a:t> del </a:t>
            </a:r>
            <a:r>
              <a:rPr lang="en-US" sz="2800" dirty="0" err="1">
                <a:solidFill>
                  <a:srgbClr val="222222"/>
                </a:solidFill>
                <a:latin typeface="Lato" panose="020F0502020204030203" pitchFamily="34" charset="0"/>
                <a:ea typeface="Lato" panose="020F0502020204030203" pitchFamily="34" charset="0"/>
                <a:cs typeface="Lato" panose="020F0502020204030203" pitchFamily="34" charset="0"/>
              </a:rPr>
              <a:t>musmo</a:t>
            </a:r>
            <a:r>
              <a:rPr lang="en-US" sz="2800" dirty="0">
                <a:solidFill>
                  <a:srgbClr val="222222"/>
                </a:solidFill>
                <a:latin typeface="Lato" panose="020F0502020204030203" pitchFamily="34" charset="0"/>
                <a:ea typeface="Lato" panose="020F0502020204030203" pitchFamily="34" charset="0"/>
                <a:cs typeface="Lato" panose="020F0502020204030203" pitchFamily="34" charset="0"/>
              </a:rPr>
              <a:t> cluster</a:t>
            </a:r>
          </a:p>
          <a:p>
            <a:pPr marL="1485900" lvl="1" indent="-571500">
              <a:lnSpc>
                <a:spcPct val="200000"/>
              </a:lnSpc>
            </a:pPr>
            <a:r>
              <a:rPr lang="en-US" sz="2800" b="1" dirty="0" err="1">
                <a:solidFill>
                  <a:srgbClr val="222222"/>
                </a:solidFill>
                <a:latin typeface="Lato" panose="020F0502020204030203" pitchFamily="34" charset="0"/>
                <a:ea typeface="Lato" panose="020F0502020204030203" pitchFamily="34" charset="0"/>
                <a:cs typeface="Lato" panose="020F0502020204030203" pitchFamily="34" charset="0"/>
              </a:rPr>
              <a:t>MinPoints</a:t>
            </a:r>
            <a:r>
              <a:rPr lang="en-US" sz="2800" b="1" dirty="0">
                <a:solidFill>
                  <a:srgbClr val="222222"/>
                </a:solidFill>
                <a:latin typeface="Lato" panose="020F0502020204030203" pitchFamily="34" charset="0"/>
                <a:ea typeface="Lato" panose="020F0502020204030203" pitchFamily="34" charset="0"/>
                <a:cs typeface="Lato" panose="020F0502020204030203" pitchFamily="34" charset="0"/>
              </a:rPr>
              <a:t> </a:t>
            </a:r>
            <a:r>
              <a:rPr lang="en-US" sz="2800" dirty="0">
                <a:solidFill>
                  <a:srgbClr val="222222"/>
                </a:solidFill>
                <a:latin typeface="Lato" panose="020F0502020204030203" pitchFamily="34" charset="0"/>
                <a:ea typeface="Lato" panose="020F0502020204030203" pitchFamily="34" charset="0"/>
                <a:cs typeface="Lato" panose="020F0502020204030203" pitchFamily="34" charset="0"/>
              </a:rPr>
              <a:t>: El </a:t>
            </a:r>
            <a:r>
              <a:rPr lang="en-US" sz="2800" dirty="0" err="1">
                <a:solidFill>
                  <a:srgbClr val="222222"/>
                </a:solidFill>
                <a:latin typeface="Lato" panose="020F0502020204030203" pitchFamily="34" charset="0"/>
                <a:ea typeface="Lato" panose="020F0502020204030203" pitchFamily="34" charset="0"/>
                <a:cs typeface="Lato" panose="020F0502020204030203" pitchFamily="34" charset="0"/>
              </a:rPr>
              <a:t>mínimo</a:t>
            </a:r>
            <a:r>
              <a:rPr lang="en-US" sz="2800" dirty="0">
                <a:solidFill>
                  <a:srgbClr val="222222"/>
                </a:solidFill>
                <a:latin typeface="Lato" panose="020F0502020204030203" pitchFamily="34" charset="0"/>
                <a:ea typeface="Lato" panose="020F0502020204030203" pitchFamily="34" charset="0"/>
                <a:cs typeface="Lato" panose="020F0502020204030203" pitchFamily="34" charset="0"/>
              </a:rPr>
              <a:t> </a:t>
            </a:r>
            <a:r>
              <a:rPr lang="en-US" sz="2800" dirty="0" err="1">
                <a:solidFill>
                  <a:srgbClr val="222222"/>
                </a:solidFill>
                <a:latin typeface="Lato" panose="020F0502020204030203" pitchFamily="34" charset="0"/>
                <a:ea typeface="Lato" panose="020F0502020204030203" pitchFamily="34" charset="0"/>
                <a:cs typeface="Lato" panose="020F0502020204030203" pitchFamily="34" charset="0"/>
              </a:rPr>
              <a:t>número</a:t>
            </a:r>
            <a:r>
              <a:rPr lang="en-US" sz="2800" dirty="0">
                <a:solidFill>
                  <a:srgbClr val="222222"/>
                </a:solidFill>
                <a:latin typeface="Lato" panose="020F0502020204030203" pitchFamily="34" charset="0"/>
                <a:ea typeface="Lato" panose="020F0502020204030203" pitchFamily="34" charset="0"/>
                <a:cs typeface="Lato" panose="020F0502020204030203" pitchFamily="34" charset="0"/>
              </a:rPr>
              <a:t> de puntos para </a:t>
            </a:r>
            <a:r>
              <a:rPr lang="en-US" sz="2800" dirty="0" err="1">
                <a:solidFill>
                  <a:srgbClr val="222222"/>
                </a:solidFill>
                <a:latin typeface="Lato" panose="020F0502020204030203" pitchFamily="34" charset="0"/>
                <a:ea typeface="Lato" panose="020F0502020204030203" pitchFamily="34" charset="0"/>
                <a:cs typeface="Lato" panose="020F0502020204030203" pitchFamily="34" charset="0"/>
              </a:rPr>
              <a:t>formar</a:t>
            </a:r>
            <a:r>
              <a:rPr lang="en-US" sz="2800" dirty="0">
                <a:solidFill>
                  <a:srgbClr val="222222"/>
                </a:solidFill>
                <a:latin typeface="Lato" panose="020F0502020204030203" pitchFamily="34" charset="0"/>
                <a:ea typeface="Lato" panose="020F0502020204030203" pitchFamily="34" charset="0"/>
                <a:cs typeface="Lato" panose="020F0502020204030203" pitchFamily="34" charset="0"/>
              </a:rPr>
              <a:t> un </a:t>
            </a:r>
            <a:r>
              <a:rPr lang="en-US" sz="2800" dirty="0" err="1">
                <a:solidFill>
                  <a:srgbClr val="222222"/>
                </a:solidFill>
                <a:latin typeface="Lato" panose="020F0502020204030203" pitchFamily="34" charset="0"/>
                <a:ea typeface="Lato" panose="020F0502020204030203" pitchFamily="34" charset="0"/>
                <a:cs typeface="Lato" panose="020F0502020204030203" pitchFamily="34" charset="0"/>
              </a:rPr>
              <a:t>clúster</a:t>
            </a:r>
            <a:endParaRPr lang="en-CO" sz="2800" b="1" dirty="0">
              <a:latin typeface="Lato" panose="020F0502020204030203" pitchFamily="34" charset="0"/>
              <a:ea typeface="Lato" panose="020F0502020204030203" pitchFamily="34" charset="0"/>
              <a:cs typeface="Lato" panose="020F0502020204030203" pitchFamily="34" charset="0"/>
            </a:endParaRPr>
          </a:p>
        </p:txBody>
      </p:sp>
      <p:sp>
        <p:nvSpPr>
          <p:cNvPr id="4" name="„Poner una cita aqui“">
            <a:extLst>
              <a:ext uri="{FF2B5EF4-FFF2-40B4-BE49-F238E27FC236}">
                <a16:creationId xmlns:a16="http://schemas.microsoft.com/office/drawing/2014/main" id="{FBE36220-3E80-127F-2C82-FFA577EE0EE0}"/>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err="1">
                <a:solidFill>
                  <a:srgbClr val="000000"/>
                </a:solidFill>
                <a:latin typeface="Lato"/>
                <a:ea typeface="Helvetica Light"/>
                <a:cs typeface="Helvetica Light"/>
                <a:sym typeface="Helvetica Light"/>
              </a:rPr>
              <a:t>DBSCAN</a:t>
            </a:r>
            <a:endParaRPr lang="es-CO" sz="6000" b="1" dirty="0">
              <a:solidFill>
                <a:srgbClr val="000000"/>
              </a:solidFill>
              <a:latin typeface="Lato"/>
              <a:ea typeface="Helvetica Light"/>
              <a:cs typeface="Helvetica Light"/>
              <a:sym typeface="Helvetica Light"/>
            </a:endParaRPr>
          </a:p>
        </p:txBody>
      </p:sp>
      <p:pic>
        <p:nvPicPr>
          <p:cNvPr id="8" name="Google Shape;370;g1eb7df298ce_1_484">
            <a:extLst>
              <a:ext uri="{FF2B5EF4-FFF2-40B4-BE49-F238E27FC236}">
                <a16:creationId xmlns:a16="http://schemas.microsoft.com/office/drawing/2014/main" id="{B8B899AA-F0BA-D2FB-0D07-03653A17C836}"/>
              </a:ext>
            </a:extLst>
          </p:cNvPr>
          <p:cNvPicPr preferRelativeResize="0"/>
          <p:nvPr/>
        </p:nvPicPr>
        <p:blipFill rotWithShape="1">
          <a:blip r:embed="rId7">
            <a:alphaModFix/>
          </a:blip>
          <a:srcRect/>
          <a:stretch/>
        </p:blipFill>
        <p:spPr>
          <a:xfrm>
            <a:off x="15182850" y="4825078"/>
            <a:ext cx="9010650" cy="6204871"/>
          </a:xfrm>
          <a:prstGeom prst="rect">
            <a:avLst/>
          </a:prstGeom>
          <a:noFill/>
          <a:ln>
            <a:noFill/>
          </a:ln>
        </p:spPr>
      </p:pic>
    </p:spTree>
    <p:extLst>
      <p:ext uri="{BB962C8B-B14F-4D97-AF65-F5344CB8AC3E}">
        <p14:creationId xmlns:p14="http://schemas.microsoft.com/office/powerpoint/2010/main" val="1280683546"/>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5D81621E-2380-BFF1-06D9-90FC39757301}"/>
              </a:ext>
            </a:extLst>
          </p:cNvPr>
          <p:cNvGraphicFramePr>
            <a:graphicFrameLocks noChangeAspect="1"/>
          </p:cNvGraphicFramePr>
          <p:nvPr>
            <p:custDataLst>
              <p:tags r:id="rId2"/>
            </p:custDataLst>
            <p:extLst>
              <p:ext uri="{D42A27DB-BD31-4B8C-83A1-F6EECF244321}">
                <p14:modId xmlns:p14="http://schemas.microsoft.com/office/powerpoint/2010/main" val="34421157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5D81621E-2380-BFF1-06D9-90FC3975730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8120AF45-F798-4EEE-3649-EFD33239B69C}"/>
              </a:ext>
            </a:extLst>
          </p:cNvPr>
          <p:cNvSpPr>
            <a:spLocks noGrp="1"/>
          </p:cNvSpPr>
          <p:nvPr>
            <p:ph idx="1"/>
          </p:nvPr>
        </p:nvSpPr>
        <p:spPr>
          <a:xfrm>
            <a:off x="975253" y="3547366"/>
            <a:ext cx="12479738" cy="8575672"/>
          </a:xfrm>
        </p:spPr>
        <p:txBody>
          <a:bodyPr>
            <a:normAutofit fontScale="92500" lnSpcReduction="20000"/>
          </a:bodyPr>
          <a:lstStyle/>
          <a:p>
            <a:pPr marL="0" indent="0">
              <a:lnSpc>
                <a:spcPct val="130000"/>
              </a:lnSpc>
              <a:buNone/>
            </a:pPr>
            <a:r>
              <a:rPr lang="en-US" sz="3200" dirty="0" err="1">
                <a:latin typeface="Lato" panose="020F0502020204030203" pitchFamily="34" charset="0"/>
                <a:ea typeface="Lato" panose="020F0502020204030203" pitchFamily="34" charset="0"/>
                <a:cs typeface="Lato" panose="020F0502020204030203" pitchFamily="34" charset="0"/>
              </a:rPr>
              <a:t>Supongamos</a:t>
            </a:r>
            <a:r>
              <a:rPr lang="en-US" sz="3200" dirty="0">
                <a:latin typeface="Lato" panose="020F0502020204030203" pitchFamily="34" charset="0"/>
                <a:ea typeface="Lato" panose="020F0502020204030203" pitchFamily="34" charset="0"/>
                <a:cs typeface="Lato" panose="020F0502020204030203" pitchFamily="34" charset="0"/>
              </a:rPr>
              <a:t> que </a:t>
            </a:r>
            <a:r>
              <a:rPr lang="en-US" sz="3200" dirty="0" err="1">
                <a:latin typeface="Lato" panose="020F0502020204030203" pitchFamily="34" charset="0"/>
                <a:ea typeface="Lato" panose="020F0502020204030203" pitchFamily="34" charset="0"/>
                <a:cs typeface="Lato" panose="020F0502020204030203" pitchFamily="34" charset="0"/>
              </a:rPr>
              <a:t>MinPoints</a:t>
            </a:r>
            <a:r>
              <a:rPr lang="en-US" sz="3200" dirty="0">
                <a:latin typeface="Lato" panose="020F0502020204030203" pitchFamily="34" charset="0"/>
                <a:ea typeface="Lato" panose="020F0502020204030203" pitchFamily="34" charset="0"/>
                <a:cs typeface="Lato" panose="020F0502020204030203" pitchFamily="34" charset="0"/>
              </a:rPr>
              <a:t> es 4 y que R es 3.5</a:t>
            </a:r>
          </a:p>
          <a:p>
            <a:pPr marL="685800" indent="-685800">
              <a:lnSpc>
                <a:spcPct val="130000"/>
              </a:lnSpc>
              <a:buFont typeface="+mj-lt"/>
              <a:buAutoNum type="arabicPeriod"/>
            </a:pPr>
            <a:r>
              <a:rPr lang="en-US" sz="3200" dirty="0">
                <a:latin typeface="Lato" panose="020F0502020204030203" pitchFamily="34" charset="0"/>
                <a:ea typeface="Lato" panose="020F0502020204030203" pitchFamily="34" charset="0"/>
                <a:cs typeface="Lato" panose="020F0502020204030203" pitchFamily="34" charset="0"/>
              </a:rPr>
              <a:t>Dado un punto al azar. Primero </a:t>
            </a:r>
            <a:r>
              <a:rPr lang="en-US" sz="3200" dirty="0" err="1">
                <a:latin typeface="Lato" panose="020F0502020204030203" pitchFamily="34" charset="0"/>
                <a:ea typeface="Lato" panose="020F0502020204030203" pitchFamily="34" charset="0"/>
                <a:cs typeface="Lato" panose="020F0502020204030203" pitchFamily="34" charset="0"/>
              </a:rPr>
              <a:t>revisa</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si</a:t>
            </a:r>
            <a:r>
              <a:rPr lang="en-US" sz="3200" dirty="0">
                <a:latin typeface="Lato" panose="020F0502020204030203" pitchFamily="34" charset="0"/>
                <a:ea typeface="Lato" panose="020F0502020204030203" pitchFamily="34" charset="0"/>
                <a:cs typeface="Lato" panose="020F0502020204030203" pitchFamily="34" charset="0"/>
              </a:rPr>
              <a:t> es un punto de </a:t>
            </a:r>
            <a:r>
              <a:rPr lang="en-US" sz="3200" dirty="0" err="1">
                <a:latin typeface="Lato" panose="020F0502020204030203" pitchFamily="34" charset="0"/>
                <a:ea typeface="Lato" panose="020F0502020204030203" pitchFamily="34" charset="0"/>
                <a:cs typeface="Lato" panose="020F0502020204030203" pitchFamily="34" charset="0"/>
              </a:rPr>
              <a:t>datos</a:t>
            </a:r>
            <a:r>
              <a:rPr lang="en-US" sz="3200" dirty="0">
                <a:latin typeface="Lato" panose="020F0502020204030203" pitchFamily="34" charset="0"/>
                <a:ea typeface="Lato" panose="020F0502020204030203" pitchFamily="34" charset="0"/>
                <a:cs typeface="Lato" panose="020F0502020204030203" pitchFamily="34" charset="0"/>
              </a:rPr>
              <a:t> central. Un punto de </a:t>
            </a:r>
            <a:r>
              <a:rPr lang="en-US" sz="3200" dirty="0" err="1">
                <a:latin typeface="Lato" panose="020F0502020204030203" pitchFamily="34" charset="0"/>
                <a:ea typeface="Lato" panose="020F0502020204030203" pitchFamily="34" charset="0"/>
                <a:cs typeface="Lato" panose="020F0502020204030203" pitchFamily="34" charset="0"/>
              </a:rPr>
              <a:t>datos</a:t>
            </a:r>
            <a:r>
              <a:rPr lang="en-US" sz="3200" dirty="0">
                <a:latin typeface="Lato" panose="020F0502020204030203" pitchFamily="34" charset="0"/>
                <a:ea typeface="Lato" panose="020F0502020204030203" pitchFamily="34" charset="0"/>
                <a:cs typeface="Lato" panose="020F0502020204030203" pitchFamily="34" charset="0"/>
              </a:rPr>
              <a:t> es core o central </a:t>
            </a:r>
            <a:r>
              <a:rPr lang="en-US" sz="3200" dirty="0" err="1">
                <a:latin typeface="Lato" panose="020F0502020204030203" pitchFamily="34" charset="0"/>
                <a:ea typeface="Lato" panose="020F0502020204030203" pitchFamily="34" charset="0"/>
                <a:cs typeface="Lato" panose="020F0502020204030203" pitchFamily="34" charset="0"/>
              </a:rPr>
              <a:t>si</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dentro</a:t>
            </a:r>
            <a:r>
              <a:rPr lang="en-US" sz="3200" dirty="0">
                <a:latin typeface="Lato" panose="020F0502020204030203" pitchFamily="34" charset="0"/>
                <a:ea typeface="Lato" panose="020F0502020204030203" pitchFamily="34" charset="0"/>
                <a:cs typeface="Lato" panose="020F0502020204030203" pitchFamily="34" charset="0"/>
              </a:rPr>
              <a:t> de la R-vecindad de </a:t>
            </a:r>
            <a:r>
              <a:rPr lang="en-US" sz="3200" dirty="0" err="1">
                <a:latin typeface="Lato" panose="020F0502020204030203" pitchFamily="34" charset="0"/>
                <a:ea typeface="Lato" panose="020F0502020204030203" pitchFamily="34" charset="0"/>
                <a:cs typeface="Lato" panose="020F0502020204030203" pitchFamily="34" charset="0"/>
              </a:rPr>
              <a:t>este</a:t>
            </a:r>
            <a:r>
              <a:rPr lang="en-US" sz="3200" dirty="0">
                <a:latin typeface="Lato" panose="020F0502020204030203" pitchFamily="34" charset="0"/>
                <a:ea typeface="Lato" panose="020F0502020204030203" pitchFamily="34" charset="0"/>
                <a:cs typeface="Lato" panose="020F0502020204030203" pitchFamily="34" charset="0"/>
              </a:rPr>
              <a:t> punto, hay al </a:t>
            </a:r>
            <a:r>
              <a:rPr lang="en-US" sz="3200" dirty="0" err="1">
                <a:latin typeface="Lato" panose="020F0502020204030203" pitchFamily="34" charset="0"/>
                <a:ea typeface="Lato" panose="020F0502020204030203" pitchFamily="34" charset="0"/>
                <a:cs typeface="Lato" panose="020F0502020204030203" pitchFamily="34" charset="0"/>
              </a:rPr>
              <a:t>menos</a:t>
            </a:r>
            <a:r>
              <a:rPr lang="en-US" sz="3200" dirty="0">
                <a:latin typeface="Lato" panose="020F0502020204030203" pitchFamily="34" charset="0"/>
                <a:ea typeface="Lato" panose="020F0502020204030203" pitchFamily="34" charset="0"/>
                <a:cs typeface="Lato" panose="020F0502020204030203" pitchFamily="34" charset="0"/>
              </a:rPr>
              <a:t> M puntos.</a:t>
            </a:r>
          </a:p>
          <a:p>
            <a:pPr marL="685800" indent="-685800">
              <a:lnSpc>
                <a:spcPct val="130000"/>
              </a:lnSpc>
              <a:buFont typeface="+mj-lt"/>
              <a:buAutoNum type="arabicPeriod"/>
            </a:pPr>
            <a:r>
              <a:rPr lang="en-US" sz="3200" dirty="0" err="1">
                <a:latin typeface="Lato" panose="020F0502020204030203" pitchFamily="34" charset="0"/>
                <a:ea typeface="Lato" panose="020F0502020204030203" pitchFamily="34" charset="0"/>
                <a:cs typeface="Lato" panose="020F0502020204030203" pitchFamily="34" charset="0"/>
              </a:rPr>
              <a:t>Observa</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otro</a:t>
            </a:r>
            <a:r>
              <a:rPr lang="en-US" sz="3200" dirty="0">
                <a:latin typeface="Lato" panose="020F0502020204030203" pitchFamily="34" charset="0"/>
                <a:ea typeface="Lato" panose="020F0502020204030203" pitchFamily="34" charset="0"/>
                <a:cs typeface="Lato" panose="020F0502020204030203" pitchFamily="34" charset="0"/>
              </a:rPr>
              <a:t> punto; </a:t>
            </a:r>
            <a:r>
              <a:rPr lang="en-US" sz="3200" dirty="0" err="1">
                <a:latin typeface="Lato" panose="020F0502020204030203" pitchFamily="34" charset="0"/>
                <a:ea typeface="Lato" panose="020F0502020204030203" pitchFamily="34" charset="0"/>
                <a:cs typeface="Lato" panose="020F0502020204030203" pitchFamily="34" charset="0"/>
              </a:rPr>
              <a:t>si</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éste</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sólo</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tiene</a:t>
            </a:r>
            <a:r>
              <a:rPr lang="en-US" sz="3200" dirty="0">
                <a:latin typeface="Lato" panose="020F0502020204030203" pitchFamily="34" charset="0"/>
                <a:ea typeface="Lato" panose="020F0502020204030203" pitchFamily="34" charset="0"/>
                <a:cs typeface="Lato" panose="020F0502020204030203" pitchFamily="34" charset="0"/>
              </a:rPr>
              <a:t> 3 puntos </a:t>
            </a:r>
            <a:r>
              <a:rPr lang="en-US" sz="3200" dirty="0" err="1">
                <a:latin typeface="Lato" panose="020F0502020204030203" pitchFamily="34" charset="0"/>
                <a:ea typeface="Lato" panose="020F0502020204030203" pitchFamily="34" charset="0"/>
                <a:cs typeface="Lato" panose="020F0502020204030203" pitchFamily="34" charset="0"/>
              </a:rPr>
              <a:t>en</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su</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vecindario</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incluyendo</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el</a:t>
            </a:r>
            <a:r>
              <a:rPr lang="en-US" sz="3200" dirty="0">
                <a:latin typeface="Lato" panose="020F0502020204030203" pitchFamily="34" charset="0"/>
                <a:ea typeface="Lato" panose="020F0502020204030203" pitchFamily="34" charset="0"/>
                <a:cs typeface="Lato" panose="020F0502020204030203" pitchFamily="34" charset="0"/>
              </a:rPr>
              <a:t> punto core del paso 1, </a:t>
            </a:r>
            <a:r>
              <a:rPr lang="en-US" sz="3200" dirty="0" err="1">
                <a:latin typeface="Lato" panose="020F0502020204030203" pitchFamily="34" charset="0"/>
                <a:ea typeface="Lato" panose="020F0502020204030203" pitchFamily="34" charset="0"/>
                <a:cs typeface="Lato" panose="020F0502020204030203" pitchFamily="34" charset="0"/>
              </a:rPr>
              <a:t>entonces</a:t>
            </a:r>
            <a:r>
              <a:rPr lang="en-US" sz="3200" dirty="0">
                <a:latin typeface="Lato" panose="020F0502020204030203" pitchFamily="34" charset="0"/>
                <a:ea typeface="Lato" panose="020F0502020204030203" pitchFamily="34" charset="0"/>
                <a:cs typeface="Lato" panose="020F0502020204030203" pitchFamily="34" charset="0"/>
              </a:rPr>
              <a:t>, se </a:t>
            </a:r>
            <a:r>
              <a:rPr lang="en-US" sz="3200" dirty="0" err="1">
                <a:latin typeface="Lato" panose="020F0502020204030203" pitchFamily="34" charset="0"/>
                <a:ea typeface="Lato" panose="020F0502020204030203" pitchFamily="34" charset="0"/>
                <a:cs typeface="Lato" panose="020F0502020204030203" pitchFamily="34" charset="0"/>
              </a:rPr>
              <a:t>trata</a:t>
            </a:r>
            <a:r>
              <a:rPr lang="en-US" sz="3200" dirty="0">
                <a:latin typeface="Lato" panose="020F0502020204030203" pitchFamily="34" charset="0"/>
                <a:ea typeface="Lato" panose="020F0502020204030203" pitchFamily="34" charset="0"/>
                <a:cs typeface="Lato" panose="020F0502020204030203" pitchFamily="34" charset="0"/>
              </a:rPr>
              <a:t> de un punto «</a:t>
            </a:r>
            <a:r>
              <a:rPr lang="en-US" sz="3200" dirty="0" err="1">
                <a:latin typeface="Lato" panose="020F0502020204030203" pitchFamily="34" charset="0"/>
                <a:ea typeface="Lato" panose="020F0502020204030203" pitchFamily="34" charset="0"/>
                <a:cs typeface="Lato" panose="020F0502020204030203" pitchFamily="34" charset="0"/>
              </a:rPr>
              <a:t>fronterizo</a:t>
            </a:r>
            <a:r>
              <a:rPr lang="en-US" sz="3200" dirty="0">
                <a:latin typeface="Lato" panose="020F0502020204030203" pitchFamily="34" charset="0"/>
                <a:ea typeface="Lato" panose="020F0502020204030203" pitchFamily="34" charset="0"/>
                <a:cs typeface="Lato" panose="020F0502020204030203" pitchFamily="34" charset="0"/>
              </a:rPr>
              <a:t>». Un punto de </a:t>
            </a:r>
            <a:r>
              <a:rPr lang="en-US" sz="3200" dirty="0" err="1">
                <a:latin typeface="Lato" panose="020F0502020204030203" pitchFamily="34" charset="0"/>
                <a:ea typeface="Lato" panose="020F0502020204030203" pitchFamily="34" charset="0"/>
                <a:cs typeface="Lato" panose="020F0502020204030203" pitchFamily="34" charset="0"/>
              </a:rPr>
              <a:t>datos</a:t>
            </a:r>
            <a:r>
              <a:rPr lang="en-US" sz="3200" dirty="0">
                <a:latin typeface="Lato" panose="020F0502020204030203" pitchFamily="34" charset="0"/>
                <a:ea typeface="Lato" panose="020F0502020204030203" pitchFamily="34" charset="0"/>
                <a:cs typeface="Lato" panose="020F0502020204030203" pitchFamily="34" charset="0"/>
              </a:rPr>
              <a:t> es un punto </a:t>
            </a:r>
            <a:r>
              <a:rPr lang="en-US" sz="3200" dirty="0" err="1">
                <a:latin typeface="Lato" panose="020F0502020204030203" pitchFamily="34" charset="0"/>
                <a:ea typeface="Lato" panose="020F0502020204030203" pitchFamily="34" charset="0"/>
                <a:cs typeface="Lato" panose="020F0502020204030203" pitchFamily="34" charset="0"/>
              </a:rPr>
              <a:t>borde</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si</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cuple</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estas</a:t>
            </a:r>
            <a:r>
              <a:rPr lang="en-US" sz="3200" dirty="0">
                <a:latin typeface="Lato" panose="020F0502020204030203" pitchFamily="34" charset="0"/>
                <a:ea typeface="Lato" panose="020F0502020204030203" pitchFamily="34" charset="0"/>
                <a:cs typeface="Lato" panose="020F0502020204030203" pitchFamily="34" charset="0"/>
              </a:rPr>
              <a:t> </a:t>
            </a:r>
            <a:r>
              <a:rPr lang="en-US" sz="3200" dirty="0" err="1">
                <a:latin typeface="Lato" panose="020F0502020204030203" pitchFamily="34" charset="0"/>
                <a:ea typeface="Lato" panose="020F0502020204030203" pitchFamily="34" charset="0"/>
                <a:cs typeface="Lato" panose="020F0502020204030203" pitchFamily="34" charset="0"/>
              </a:rPr>
              <a:t>condiciones</a:t>
            </a:r>
            <a:r>
              <a:rPr lang="en-US" sz="3200" dirty="0">
                <a:latin typeface="Lato" panose="020F0502020204030203" pitchFamily="34" charset="0"/>
                <a:ea typeface="Lato" panose="020F0502020204030203" pitchFamily="34" charset="0"/>
                <a:cs typeface="Lato" panose="020F0502020204030203" pitchFamily="34" charset="0"/>
              </a:rPr>
              <a:t>: </a:t>
            </a:r>
          </a:p>
          <a:p>
            <a:pPr marL="1485900" lvl="1" indent="-571500">
              <a:lnSpc>
                <a:spcPct val="130000"/>
              </a:lnSpc>
            </a:pPr>
            <a:r>
              <a:rPr lang="en-US" sz="2400" dirty="0" err="1">
                <a:latin typeface="Lato" panose="020F0502020204030203" pitchFamily="34" charset="0"/>
                <a:ea typeface="Lato" panose="020F0502020204030203" pitchFamily="34" charset="0"/>
                <a:cs typeface="Lato" panose="020F0502020204030203" pitchFamily="34" charset="0"/>
              </a:rPr>
              <a:t>Su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vecindario</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contiene</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menos</a:t>
            </a:r>
            <a:r>
              <a:rPr lang="en-US" sz="2400" dirty="0">
                <a:latin typeface="Lato" panose="020F0502020204030203" pitchFamily="34" charset="0"/>
                <a:ea typeface="Lato" panose="020F0502020204030203" pitchFamily="34" charset="0"/>
                <a:cs typeface="Lato" panose="020F0502020204030203" pitchFamily="34" charset="0"/>
              </a:rPr>
              <a:t> de M puntos de </a:t>
            </a:r>
            <a:r>
              <a:rPr lang="en-US" sz="2400" dirty="0" err="1">
                <a:latin typeface="Lato" panose="020F0502020204030203" pitchFamily="34" charset="0"/>
                <a:ea typeface="Lato" panose="020F0502020204030203" pitchFamily="34" charset="0"/>
                <a:cs typeface="Lato" panose="020F0502020204030203" pitchFamily="34" charset="0"/>
              </a:rPr>
              <a:t>datos</a:t>
            </a:r>
            <a:endParaRPr lang="en-US" sz="2400" dirty="0">
              <a:latin typeface="Lato" panose="020F0502020204030203" pitchFamily="34" charset="0"/>
              <a:ea typeface="Lato" panose="020F0502020204030203" pitchFamily="34" charset="0"/>
              <a:cs typeface="Lato" panose="020F0502020204030203" pitchFamily="34" charset="0"/>
            </a:endParaRPr>
          </a:p>
          <a:p>
            <a:pPr marL="1485900" lvl="1" indent="-571500">
              <a:lnSpc>
                <a:spcPct val="130000"/>
              </a:lnSpc>
            </a:pPr>
            <a:r>
              <a:rPr lang="en-US" sz="2400" dirty="0">
                <a:latin typeface="Lato" panose="020F0502020204030203" pitchFamily="34" charset="0"/>
                <a:ea typeface="Lato" panose="020F0502020204030203" pitchFamily="34" charset="0"/>
                <a:cs typeface="Lato" panose="020F0502020204030203" pitchFamily="34" charset="0"/>
              </a:rPr>
              <a:t>Se </a:t>
            </a:r>
            <a:r>
              <a:rPr lang="en-US" sz="2400" dirty="0" err="1">
                <a:latin typeface="Lato" panose="020F0502020204030203" pitchFamily="34" charset="0"/>
                <a:ea typeface="Lato" panose="020F0502020204030203" pitchFamily="34" charset="0"/>
                <a:cs typeface="Lato" panose="020F0502020204030203" pitchFamily="34" charset="0"/>
              </a:rPr>
              <a:t>puede</a:t>
            </a:r>
            <a:r>
              <a:rPr lang="en-US" sz="2400" dirty="0">
                <a:latin typeface="Lato" panose="020F0502020204030203" pitchFamily="34" charset="0"/>
                <a:ea typeface="Lato" panose="020F0502020204030203" pitchFamily="34" charset="0"/>
                <a:cs typeface="Lato" panose="020F0502020204030203" pitchFamily="34" charset="0"/>
              </a:rPr>
              <a:t> acceder </a:t>
            </a:r>
            <a:r>
              <a:rPr lang="en-US" sz="2400" dirty="0" err="1">
                <a:latin typeface="Lato" panose="020F0502020204030203" pitchFamily="34" charset="0"/>
                <a:ea typeface="Lato" panose="020F0502020204030203" pitchFamily="34" charset="0"/>
                <a:cs typeface="Lato" panose="020F0502020204030203" pitchFamily="34" charset="0"/>
              </a:rPr>
              <a:t>desde</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algún</a:t>
            </a:r>
            <a:r>
              <a:rPr lang="en-US" sz="2400" dirty="0">
                <a:latin typeface="Lato" panose="020F0502020204030203" pitchFamily="34" charset="0"/>
                <a:ea typeface="Lato" panose="020F0502020204030203" pitchFamily="34" charset="0"/>
                <a:cs typeface="Lato" panose="020F0502020204030203" pitchFamily="34" charset="0"/>
              </a:rPr>
              <a:t> punto central. Es </a:t>
            </a:r>
            <a:r>
              <a:rPr lang="en-US" sz="2400" dirty="0" err="1">
                <a:latin typeface="Lato" panose="020F0502020204030203" pitchFamily="34" charset="0"/>
                <a:ea typeface="Lato" panose="020F0502020204030203" pitchFamily="34" charset="0"/>
                <a:cs typeface="Lato" panose="020F0502020204030203" pitchFamily="34" charset="0"/>
              </a:rPr>
              <a:t>decir</a:t>
            </a:r>
            <a:r>
              <a:rPr lang="en-US" sz="2400" dirty="0">
                <a:latin typeface="Lato" panose="020F0502020204030203" pitchFamily="34" charset="0"/>
                <a:ea typeface="Lato" panose="020F0502020204030203" pitchFamily="34" charset="0"/>
                <a:cs typeface="Lato" panose="020F0502020204030203" pitchFamily="34" charset="0"/>
              </a:rPr>
              <a:t>, que </a:t>
            </a:r>
            <a:r>
              <a:rPr lang="en-US" sz="2400" dirty="0" err="1">
                <a:latin typeface="Lato" panose="020F0502020204030203" pitchFamily="34" charset="0"/>
                <a:ea typeface="Lato" panose="020F0502020204030203" pitchFamily="34" charset="0"/>
                <a:cs typeface="Lato" panose="020F0502020204030203" pitchFamily="34" charset="0"/>
              </a:rPr>
              <a:t>dentro</a:t>
            </a:r>
            <a:r>
              <a:rPr lang="en-US" sz="2400" dirty="0">
                <a:latin typeface="Lato" panose="020F0502020204030203" pitchFamily="34" charset="0"/>
                <a:ea typeface="Lato" panose="020F0502020204030203" pitchFamily="34" charset="0"/>
                <a:cs typeface="Lato" panose="020F0502020204030203" pitchFamily="34" charset="0"/>
              </a:rPr>
              <a:t> de </a:t>
            </a:r>
            <a:r>
              <a:rPr lang="en-US" sz="2400" dirty="0" err="1">
                <a:latin typeface="Lato" panose="020F0502020204030203" pitchFamily="34" charset="0"/>
                <a:ea typeface="Lato" panose="020F0502020204030203" pitchFamily="34" charset="0"/>
                <a:cs typeface="Lato" panose="020F0502020204030203" pitchFamily="34" charset="0"/>
              </a:rPr>
              <a:t>su</a:t>
            </a:r>
            <a:r>
              <a:rPr lang="en-US" sz="2400" dirty="0">
                <a:latin typeface="Lato" panose="020F0502020204030203" pitchFamily="34" charset="0"/>
                <a:ea typeface="Lato" panose="020F0502020204030203" pitchFamily="34" charset="0"/>
                <a:cs typeface="Lato" panose="020F0502020204030203" pitchFamily="34" charset="0"/>
              </a:rPr>
              <a:t> R-</a:t>
            </a:r>
            <a:r>
              <a:rPr lang="en-US" sz="2400" dirty="0" err="1">
                <a:latin typeface="Lato" panose="020F0502020204030203" pitchFamily="34" charset="0"/>
                <a:ea typeface="Lato" panose="020F0502020204030203" pitchFamily="34" charset="0"/>
                <a:cs typeface="Lato" panose="020F0502020204030203" pitchFamily="34" charset="0"/>
              </a:rPr>
              <a:t>distancia</a:t>
            </a:r>
            <a:r>
              <a:rPr lang="en-US" sz="2400" dirty="0">
                <a:latin typeface="Lato" panose="020F0502020204030203" pitchFamily="34" charset="0"/>
                <a:ea typeface="Lato" panose="020F0502020204030203" pitchFamily="34" charset="0"/>
                <a:cs typeface="Lato" panose="020F0502020204030203" pitchFamily="34" charset="0"/>
              </a:rPr>
              <a:t> hay un punto central</a:t>
            </a:r>
          </a:p>
          <a:p>
            <a:pPr>
              <a:lnSpc>
                <a:spcPct val="130000"/>
              </a:lnSpc>
            </a:pPr>
            <a:r>
              <a:rPr lang="en-CO" sz="3200" dirty="0">
                <a:latin typeface="Lato" panose="020F0502020204030203" pitchFamily="34" charset="0"/>
                <a:ea typeface="Lato" panose="020F0502020204030203" pitchFamily="34" charset="0"/>
                <a:cs typeface="Lato" panose="020F0502020204030203" pitchFamily="34" charset="0"/>
              </a:rPr>
              <a:t>3. Un tercer caso: </a:t>
            </a:r>
            <a:r>
              <a:rPr lang="en-US" sz="3200" b="0" i="0" dirty="0">
                <a:effectLst/>
                <a:latin typeface="Lato" panose="020F0502020204030203" pitchFamily="34" charset="0"/>
                <a:ea typeface="Lato" panose="020F0502020204030203" pitchFamily="34" charset="0"/>
                <a:cs typeface="Lato" panose="020F0502020204030203" pitchFamily="34" charset="0"/>
              </a:rPr>
              <a:t> un punto que no es central, </a:t>
            </a:r>
            <a:r>
              <a:rPr lang="en-US" sz="3200" b="0" i="0" dirty="0" err="1">
                <a:effectLst/>
                <a:latin typeface="Lato" panose="020F0502020204030203" pitchFamily="34" charset="0"/>
                <a:ea typeface="Lato" panose="020F0502020204030203" pitchFamily="34" charset="0"/>
                <a:cs typeface="Lato" panose="020F0502020204030203" pitchFamily="34" charset="0"/>
              </a:rPr>
              <a:t>ni</a:t>
            </a:r>
            <a:r>
              <a:rPr lang="en-US" sz="3200" b="0" i="0" dirty="0">
                <a:effectLst/>
                <a:latin typeface="Lato" panose="020F0502020204030203" pitchFamily="34" charset="0"/>
                <a:ea typeface="Lato" panose="020F0502020204030203" pitchFamily="34" charset="0"/>
                <a:cs typeface="Lato" panose="020F0502020204030203" pitchFamily="34" charset="0"/>
              </a:rPr>
              <a:t> </a:t>
            </a:r>
            <a:r>
              <a:rPr lang="en-US" sz="3200" b="0" i="0" dirty="0" err="1">
                <a:effectLst/>
                <a:latin typeface="Lato" panose="020F0502020204030203" pitchFamily="34" charset="0"/>
                <a:ea typeface="Lato" panose="020F0502020204030203" pitchFamily="34" charset="0"/>
                <a:cs typeface="Lato" panose="020F0502020204030203" pitchFamily="34" charset="0"/>
              </a:rPr>
              <a:t>tampoco</a:t>
            </a:r>
            <a:r>
              <a:rPr lang="en-US" sz="3200" b="0" i="0" dirty="0">
                <a:effectLst/>
                <a:latin typeface="Lato" panose="020F0502020204030203" pitchFamily="34" charset="0"/>
                <a:ea typeface="Lato" panose="020F0502020204030203" pitchFamily="34" charset="0"/>
                <a:cs typeface="Lato" panose="020F0502020204030203" pitchFamily="34" charset="0"/>
              </a:rPr>
              <a:t> es un punto </a:t>
            </a:r>
            <a:r>
              <a:rPr lang="en-US" sz="3200" b="0" i="0" dirty="0" err="1">
                <a:effectLst/>
                <a:latin typeface="Lato" panose="020F0502020204030203" pitchFamily="34" charset="0"/>
                <a:ea typeface="Lato" panose="020F0502020204030203" pitchFamily="34" charset="0"/>
                <a:cs typeface="Lato" panose="020F0502020204030203" pitchFamily="34" charset="0"/>
              </a:rPr>
              <a:t>fronterizo</a:t>
            </a:r>
            <a:r>
              <a:rPr lang="en-US" sz="3200" b="0" i="0" dirty="0">
                <a:effectLst/>
                <a:latin typeface="Lato" panose="020F0502020204030203" pitchFamily="34" charset="0"/>
                <a:ea typeface="Lato" panose="020F0502020204030203" pitchFamily="34" charset="0"/>
                <a:cs typeface="Lato" panose="020F0502020204030203" pitchFamily="34" charset="0"/>
              </a:rPr>
              <a:t>. Este se </a:t>
            </a:r>
            <a:r>
              <a:rPr lang="en-US" sz="3200" b="0" i="0" dirty="0" err="1">
                <a:effectLst/>
                <a:latin typeface="Lato" panose="020F0502020204030203" pitchFamily="34" charset="0"/>
                <a:ea typeface="Lato" panose="020F0502020204030203" pitchFamily="34" charset="0"/>
                <a:cs typeface="Lato" panose="020F0502020204030203" pitchFamily="34" charset="0"/>
              </a:rPr>
              <a:t>etiqueta</a:t>
            </a:r>
            <a:r>
              <a:rPr lang="en-US" sz="3200" b="0" i="0" dirty="0">
                <a:effectLst/>
                <a:latin typeface="Lato" panose="020F0502020204030203" pitchFamily="34" charset="0"/>
                <a:ea typeface="Lato" panose="020F0502020204030203" pitchFamily="34" charset="0"/>
                <a:cs typeface="Lato" panose="020F0502020204030203" pitchFamily="34" charset="0"/>
              </a:rPr>
              <a:t> </a:t>
            </a:r>
            <a:r>
              <a:rPr lang="en-US" sz="3200" b="0" i="0" dirty="0" err="1">
                <a:effectLst/>
                <a:latin typeface="Lato" panose="020F0502020204030203" pitchFamily="34" charset="0"/>
                <a:ea typeface="Lato" panose="020F0502020204030203" pitchFamily="34" charset="0"/>
                <a:cs typeface="Lato" panose="020F0502020204030203" pitchFamily="34" charset="0"/>
              </a:rPr>
              <a:t>como</a:t>
            </a:r>
            <a:r>
              <a:rPr lang="en-US" sz="3200" b="0" i="0" dirty="0">
                <a:effectLst/>
                <a:latin typeface="Lato" panose="020F0502020204030203" pitchFamily="34" charset="0"/>
                <a:ea typeface="Lato" panose="020F0502020204030203" pitchFamily="34" charset="0"/>
                <a:cs typeface="Lato" panose="020F0502020204030203" pitchFamily="34" charset="0"/>
              </a:rPr>
              <a:t> un valor </a:t>
            </a:r>
            <a:r>
              <a:rPr lang="en-US" sz="3200" b="0" i="0" dirty="0" err="1">
                <a:effectLst/>
                <a:latin typeface="Lato" panose="020F0502020204030203" pitchFamily="34" charset="0"/>
                <a:ea typeface="Lato" panose="020F0502020204030203" pitchFamily="34" charset="0"/>
                <a:cs typeface="Lato" panose="020F0502020204030203" pitchFamily="34" charset="0"/>
              </a:rPr>
              <a:t>atípico</a:t>
            </a:r>
            <a:r>
              <a:rPr lang="en-US" sz="3200" b="0" i="0" dirty="0">
                <a:effectLst/>
                <a:latin typeface="Lato" panose="020F0502020204030203" pitchFamily="34" charset="0"/>
                <a:ea typeface="Lato" panose="020F0502020204030203" pitchFamily="34" charset="0"/>
                <a:cs typeface="Lato" panose="020F0502020204030203" pitchFamily="34" charset="0"/>
              </a:rPr>
              <a:t>. </a:t>
            </a:r>
          </a:p>
          <a:p>
            <a:pPr lvl="1">
              <a:lnSpc>
                <a:spcPct val="130000"/>
              </a:lnSpc>
            </a:pPr>
            <a:r>
              <a:rPr lang="en-US" sz="2400" b="0" i="0" dirty="0">
                <a:effectLst/>
                <a:latin typeface="Lato" panose="020F0502020204030203" pitchFamily="34" charset="0"/>
                <a:ea typeface="Lato" panose="020F0502020204030203" pitchFamily="34" charset="0"/>
                <a:cs typeface="Lato" panose="020F0502020204030203" pitchFamily="34" charset="0"/>
              </a:rPr>
              <a:t>Un valor </a:t>
            </a:r>
            <a:r>
              <a:rPr lang="en-US" sz="2400" b="0" i="0" dirty="0" err="1">
                <a:effectLst/>
                <a:latin typeface="Lato" panose="020F0502020204030203" pitchFamily="34" charset="0"/>
                <a:ea typeface="Lato" panose="020F0502020204030203" pitchFamily="34" charset="0"/>
                <a:cs typeface="Lato" panose="020F0502020204030203" pitchFamily="34" charset="0"/>
              </a:rPr>
              <a:t>atípico</a:t>
            </a:r>
            <a:r>
              <a:rPr lang="en-US" sz="2400" b="0" i="0" dirty="0">
                <a:effectLst/>
                <a:latin typeface="Lato" panose="020F0502020204030203" pitchFamily="34" charset="0"/>
                <a:ea typeface="Lato" panose="020F0502020204030203" pitchFamily="34" charset="0"/>
                <a:cs typeface="Lato" panose="020F0502020204030203" pitchFamily="34" charset="0"/>
              </a:rPr>
              <a:t> es un punto que: no es un punto central, y </a:t>
            </a:r>
            <a:r>
              <a:rPr lang="en-US" sz="2400" b="0" i="0" dirty="0" err="1">
                <a:effectLst/>
                <a:latin typeface="Lato" panose="020F0502020204030203" pitchFamily="34" charset="0"/>
                <a:ea typeface="Lato" panose="020F0502020204030203" pitchFamily="34" charset="0"/>
                <a:cs typeface="Lato" panose="020F0502020204030203" pitchFamily="34" charset="0"/>
              </a:rPr>
              <a:t>tampoco</a:t>
            </a:r>
            <a:r>
              <a:rPr lang="en-US" sz="2400" b="0" i="0" dirty="0">
                <a:effectLst/>
                <a:latin typeface="Lato" panose="020F0502020204030203" pitchFamily="34" charset="0"/>
                <a:ea typeface="Lato" panose="020F0502020204030203" pitchFamily="34" charset="0"/>
                <a:cs typeface="Lato" panose="020F0502020204030203" pitchFamily="34" charset="0"/>
              </a:rPr>
              <a:t> </a:t>
            </a:r>
            <a:r>
              <a:rPr lang="en-US" sz="2400" b="0" i="0" dirty="0" err="1">
                <a:effectLst/>
                <a:latin typeface="Lato" panose="020F0502020204030203" pitchFamily="34" charset="0"/>
                <a:ea typeface="Lato" panose="020F0502020204030203" pitchFamily="34" charset="0"/>
                <a:cs typeface="Lato" panose="020F0502020204030203" pitchFamily="34" charset="0"/>
              </a:rPr>
              <a:t>está</a:t>
            </a:r>
            <a:r>
              <a:rPr lang="en-US" sz="2400" b="0" i="0" dirty="0">
                <a:effectLst/>
                <a:latin typeface="Lato" panose="020F0502020204030203" pitchFamily="34" charset="0"/>
                <a:ea typeface="Lato" panose="020F0502020204030203" pitchFamily="34" charset="0"/>
                <a:cs typeface="Lato" panose="020F0502020204030203" pitchFamily="34" charset="0"/>
              </a:rPr>
              <a:t> lo </a:t>
            </a:r>
            <a:r>
              <a:rPr lang="en-US" sz="2400" b="0" i="0" dirty="0" err="1">
                <a:effectLst/>
                <a:latin typeface="Lato" panose="020F0502020204030203" pitchFamily="34" charset="0"/>
                <a:ea typeface="Lato" panose="020F0502020204030203" pitchFamily="34" charset="0"/>
                <a:cs typeface="Lato" panose="020F0502020204030203" pitchFamily="34" charset="0"/>
              </a:rPr>
              <a:t>suficientemente</a:t>
            </a:r>
            <a:r>
              <a:rPr lang="en-US" sz="2400" b="0" i="0" dirty="0">
                <a:effectLst/>
                <a:latin typeface="Lato" panose="020F0502020204030203" pitchFamily="34" charset="0"/>
                <a:ea typeface="Lato" panose="020F0502020204030203" pitchFamily="34" charset="0"/>
                <a:cs typeface="Lato" panose="020F0502020204030203" pitchFamily="34" charset="0"/>
              </a:rPr>
              <a:t> </a:t>
            </a:r>
            <a:r>
              <a:rPr lang="en-US" sz="2400" b="0" i="0" dirty="0" err="1">
                <a:effectLst/>
                <a:latin typeface="Lato" panose="020F0502020204030203" pitchFamily="34" charset="0"/>
                <a:ea typeface="Lato" panose="020F0502020204030203" pitchFamily="34" charset="0"/>
                <a:cs typeface="Lato" panose="020F0502020204030203" pitchFamily="34" charset="0"/>
              </a:rPr>
              <a:t>cerca</a:t>
            </a:r>
            <a:r>
              <a:rPr lang="en-US" sz="2400" b="0" i="0" dirty="0">
                <a:effectLst/>
                <a:latin typeface="Lato" panose="020F0502020204030203" pitchFamily="34" charset="0"/>
                <a:ea typeface="Lato" panose="020F0502020204030203" pitchFamily="34" charset="0"/>
                <a:cs typeface="Lato" panose="020F0502020204030203" pitchFamily="34" charset="0"/>
              </a:rPr>
              <a:t> </a:t>
            </a:r>
            <a:r>
              <a:rPr lang="en-US" sz="2400" b="0" i="0" dirty="0" err="1">
                <a:effectLst/>
                <a:latin typeface="Lato" panose="020F0502020204030203" pitchFamily="34" charset="0"/>
                <a:ea typeface="Lato" panose="020F0502020204030203" pitchFamily="34" charset="0"/>
                <a:cs typeface="Lato" panose="020F0502020204030203" pitchFamily="34" charset="0"/>
              </a:rPr>
              <a:t>como</a:t>
            </a:r>
            <a:r>
              <a:rPr lang="en-US" sz="2400" b="0" i="0" dirty="0">
                <a:effectLst/>
                <a:latin typeface="Lato" panose="020F0502020204030203" pitchFamily="34" charset="0"/>
                <a:ea typeface="Lato" panose="020F0502020204030203" pitchFamily="34" charset="0"/>
                <a:cs typeface="Lato" panose="020F0502020204030203" pitchFamily="34" charset="0"/>
              </a:rPr>
              <a:t> para ser </a:t>
            </a:r>
            <a:r>
              <a:rPr lang="en-US" sz="2400" b="0" i="0" dirty="0" err="1">
                <a:effectLst/>
                <a:latin typeface="Lato" panose="020F0502020204030203" pitchFamily="34" charset="0"/>
                <a:ea typeface="Lato" panose="020F0502020204030203" pitchFamily="34" charset="0"/>
                <a:cs typeface="Lato" panose="020F0502020204030203" pitchFamily="34" charset="0"/>
              </a:rPr>
              <a:t>accesible</a:t>
            </a:r>
            <a:r>
              <a:rPr lang="en-US" sz="2400" b="0" i="0" dirty="0">
                <a:effectLst/>
                <a:latin typeface="Lato" panose="020F0502020204030203" pitchFamily="34" charset="0"/>
                <a:ea typeface="Lato" panose="020F0502020204030203" pitchFamily="34" charset="0"/>
                <a:cs typeface="Lato" panose="020F0502020204030203" pitchFamily="34" charset="0"/>
              </a:rPr>
              <a:t> </a:t>
            </a:r>
            <a:r>
              <a:rPr lang="en-US" sz="2400" b="0" i="0" dirty="0" err="1">
                <a:effectLst/>
                <a:latin typeface="Lato" panose="020F0502020204030203" pitchFamily="34" charset="0"/>
                <a:ea typeface="Lato" panose="020F0502020204030203" pitchFamily="34" charset="0"/>
                <a:cs typeface="Lato" panose="020F0502020204030203" pitchFamily="34" charset="0"/>
              </a:rPr>
              <a:t>desde</a:t>
            </a:r>
            <a:r>
              <a:rPr lang="en-US" sz="2400" b="0" i="0" dirty="0">
                <a:effectLst/>
                <a:latin typeface="Lato" panose="020F0502020204030203" pitchFamily="34" charset="0"/>
                <a:ea typeface="Lato" panose="020F0502020204030203" pitchFamily="34" charset="0"/>
                <a:cs typeface="Lato" panose="020F0502020204030203" pitchFamily="34" charset="0"/>
              </a:rPr>
              <a:t> un punto central</a:t>
            </a:r>
            <a:endParaRPr lang="en-US" sz="2400" dirty="0">
              <a:latin typeface="Lato" panose="020F0502020204030203" pitchFamily="34" charset="0"/>
              <a:ea typeface="Lato" panose="020F0502020204030203" pitchFamily="34" charset="0"/>
              <a:cs typeface="Lato" panose="020F0502020204030203" pitchFamily="34" charset="0"/>
            </a:endParaRPr>
          </a:p>
          <a:p>
            <a:pPr marL="685800" indent="-685800">
              <a:lnSpc>
                <a:spcPct val="130000"/>
              </a:lnSpc>
              <a:buFont typeface="+mj-lt"/>
              <a:buAutoNum type="arabicPeriod"/>
            </a:pPr>
            <a:endParaRPr lang="en-CO" sz="3200" dirty="0"/>
          </a:p>
        </p:txBody>
      </p:sp>
      <p:pic>
        <p:nvPicPr>
          <p:cNvPr id="1026" name="Picture 2" descr="dbscan2">
            <a:extLst>
              <a:ext uri="{FF2B5EF4-FFF2-40B4-BE49-F238E27FC236}">
                <a16:creationId xmlns:a16="http://schemas.microsoft.com/office/drawing/2014/main" id="{5007EC8C-C57F-2273-E8A4-D725F0B0B1F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091271" y="4541915"/>
            <a:ext cx="9531510" cy="6123994"/>
          </a:xfrm>
          <a:prstGeom prst="rect">
            <a:avLst/>
          </a:prstGeom>
          <a:noFill/>
          <a:extLst>
            <a:ext uri="{909E8E84-426E-40DD-AFC4-6F175D3DCCD1}">
              <a14:hiddenFill xmlns:a14="http://schemas.microsoft.com/office/drawing/2010/main">
                <a:solidFill>
                  <a:srgbClr val="FFFFFF"/>
                </a:solidFill>
              </a14:hiddenFill>
            </a:ext>
          </a:extLst>
        </p:spPr>
      </p:pic>
      <p:sp>
        <p:nvSpPr>
          <p:cNvPr id="4" name="„Poner una cita aqui“">
            <a:extLst>
              <a:ext uri="{FF2B5EF4-FFF2-40B4-BE49-F238E27FC236}">
                <a16:creationId xmlns:a16="http://schemas.microsoft.com/office/drawing/2014/main" id="{3A556538-40B3-EFF3-3C68-D9A6EDC10FC0}"/>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err="1">
                <a:solidFill>
                  <a:srgbClr val="000000"/>
                </a:solidFill>
                <a:latin typeface="Lato"/>
                <a:ea typeface="Helvetica Light"/>
                <a:cs typeface="Helvetica Light"/>
                <a:sym typeface="Helvetica Light"/>
              </a:rPr>
              <a:t>DBSCAN</a:t>
            </a:r>
            <a:endParaRPr lang="es-CO" sz="6000" b="1" dirty="0">
              <a:solidFill>
                <a:srgbClr val="000000"/>
              </a:solidFill>
              <a:latin typeface="Lato"/>
              <a:ea typeface="Helvetica Light"/>
              <a:cs typeface="Helvetica Light"/>
              <a:sym typeface="Helvetica Light"/>
            </a:endParaRPr>
          </a:p>
        </p:txBody>
      </p:sp>
    </p:spTree>
    <p:extLst>
      <p:ext uri="{BB962C8B-B14F-4D97-AF65-F5344CB8AC3E}">
        <p14:creationId xmlns:p14="http://schemas.microsoft.com/office/powerpoint/2010/main" val="2903969422"/>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5D81621E-2380-BFF1-06D9-90FC3975730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5D81621E-2380-BFF1-06D9-90FC3975730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026" name="Picture 2">
            <a:extLst>
              <a:ext uri="{FF2B5EF4-FFF2-40B4-BE49-F238E27FC236}">
                <a16:creationId xmlns:a16="http://schemas.microsoft.com/office/drawing/2014/main" id="{5007EC8C-C57F-2273-E8A4-D725F0B0B1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3611939" y="4629150"/>
            <a:ext cx="10010842" cy="5677669"/>
          </a:xfrm>
          <a:prstGeom prst="rect">
            <a:avLst/>
          </a:prstGeom>
          <a:noFill/>
          <a:extLst>
            <a:ext uri="{909E8E84-426E-40DD-AFC4-6F175D3DCCD1}">
              <a14:hiddenFill xmlns:a14="http://schemas.microsoft.com/office/drawing/2010/main">
                <a:solidFill>
                  <a:srgbClr val="FFFFFF"/>
                </a:solidFill>
              </a14:hiddenFill>
            </a:ext>
          </a:extLst>
        </p:spPr>
      </p:pic>
      <p:sp>
        <p:nvSpPr>
          <p:cNvPr id="4" name="„Poner una cita aqui“">
            <a:extLst>
              <a:ext uri="{FF2B5EF4-FFF2-40B4-BE49-F238E27FC236}">
                <a16:creationId xmlns:a16="http://schemas.microsoft.com/office/drawing/2014/main" id="{3A556538-40B3-EFF3-3C68-D9A6EDC10FC0}"/>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err="1">
                <a:solidFill>
                  <a:srgbClr val="000000"/>
                </a:solidFill>
                <a:latin typeface="Lato"/>
                <a:ea typeface="Helvetica Light"/>
                <a:cs typeface="Helvetica Light"/>
                <a:sym typeface="Helvetica Light"/>
              </a:rPr>
              <a:t>DBSCAN</a:t>
            </a:r>
            <a:endParaRPr lang="es-CO" sz="6000" b="1" dirty="0">
              <a:solidFill>
                <a:srgbClr val="000000"/>
              </a:solidFill>
              <a:latin typeface="Lato"/>
              <a:ea typeface="Helvetica Light"/>
              <a:cs typeface="Helvetica Light"/>
              <a:sym typeface="Helvetica Light"/>
            </a:endParaRPr>
          </a:p>
        </p:txBody>
      </p:sp>
      <p:pic>
        <p:nvPicPr>
          <p:cNvPr id="8" name="Picture 7" descr="A circle with dots and red dots&#10;&#10;Description automatically generated">
            <a:extLst>
              <a:ext uri="{FF2B5EF4-FFF2-40B4-BE49-F238E27FC236}">
                <a16:creationId xmlns:a16="http://schemas.microsoft.com/office/drawing/2014/main" id="{F3735147-5035-F60F-3F0D-8BF093896A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1219" y="4901004"/>
            <a:ext cx="10097281" cy="5385217"/>
          </a:xfrm>
          <a:prstGeom prst="rect">
            <a:avLst/>
          </a:prstGeom>
        </p:spPr>
      </p:pic>
    </p:spTree>
    <p:extLst>
      <p:ext uri="{BB962C8B-B14F-4D97-AF65-F5344CB8AC3E}">
        <p14:creationId xmlns:p14="http://schemas.microsoft.com/office/powerpoint/2010/main" val="2371697820"/>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53"/>
        <p:cNvGrpSpPr/>
        <p:nvPr/>
      </p:nvGrpSpPr>
      <p:grpSpPr>
        <a:xfrm>
          <a:off x="0" y="0"/>
          <a:ext cx="0" cy="0"/>
          <a:chOff x="0" y="0"/>
          <a:chExt cx="0" cy="0"/>
        </a:xfrm>
      </p:grpSpPr>
      <p:sp>
        <p:nvSpPr>
          <p:cNvPr id="454" name="Google Shape;454;g1eb7df298ce_1_1223"/>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456" name="Google Shape;456;g1eb7df298ce_1_1223"/>
          <p:cNvSpPr txBox="1">
            <a:spLocks noGrp="1"/>
          </p:cNvSpPr>
          <p:nvPr>
            <p:ph type="body" idx="1"/>
          </p:nvPr>
        </p:nvSpPr>
        <p:spPr>
          <a:xfrm>
            <a:off x="1532408" y="3407714"/>
            <a:ext cx="10964400" cy="8343000"/>
          </a:xfrm>
          <a:prstGeom prst="rect">
            <a:avLst/>
          </a:prstGeom>
          <a:noFill/>
          <a:ln>
            <a:noFill/>
          </a:ln>
        </p:spPr>
        <p:txBody>
          <a:bodyPr spcFirstLastPara="1" vert="horz" wrap="square" lIns="219450" tIns="219450" rIns="219450" bIns="182850" rtlCol="0" anchor="ctr" anchorCtr="0">
            <a:noAutofit/>
          </a:bodyPr>
          <a:lstStyle/>
          <a:p>
            <a:pPr marL="571500" indent="-622300" algn="just">
              <a:lnSpc>
                <a:spcPct val="140000"/>
              </a:lnSpc>
              <a:spcBef>
                <a:spcPts val="0"/>
              </a:spcBef>
              <a:buClr>
                <a:schemeClr val="dk1"/>
              </a:buClr>
              <a:buSzPts val="1800"/>
              <a:buChar char="•"/>
            </a:pPr>
            <a:r>
              <a:rPr lang="es-CO" sz="3600" b="0" dirty="0">
                <a:solidFill>
                  <a:schemeClr val="dk1"/>
                </a:solidFill>
                <a:latin typeface="Lato" panose="020F0502020204030203" pitchFamily="34" charset="0"/>
                <a:ea typeface="Lato" panose="020F0502020204030203" pitchFamily="34" charset="0"/>
                <a:cs typeface="Lato" panose="020F0502020204030203" pitchFamily="34" charset="0"/>
              </a:rPr>
              <a:t>Es un modelo probabilístico para la estimación de densidad. El modelo supone que la distribución subyacente en los datos es una mezcla de distribuciones normales.</a:t>
            </a:r>
            <a:endParaRPr sz="5600" b="0" dirty="0">
              <a:latin typeface="Lato" panose="020F0502020204030203" pitchFamily="34" charset="0"/>
              <a:ea typeface="Lato" panose="020F0502020204030203" pitchFamily="34" charset="0"/>
              <a:cs typeface="Lato" panose="020F0502020204030203" pitchFamily="34" charset="0"/>
            </a:endParaRPr>
          </a:p>
          <a:p>
            <a:pPr marL="571500" indent="-622300" algn="just">
              <a:lnSpc>
                <a:spcPct val="140000"/>
              </a:lnSpc>
              <a:spcBef>
                <a:spcPts val="1860"/>
              </a:spcBef>
              <a:buClr>
                <a:schemeClr val="dk1"/>
              </a:buClr>
              <a:buSzPts val="1800"/>
              <a:buChar char="•"/>
            </a:pPr>
            <a:r>
              <a:rPr lang="es-CO" sz="3600" b="0" dirty="0">
                <a:solidFill>
                  <a:schemeClr val="dk1"/>
                </a:solidFill>
                <a:latin typeface="Lato" panose="020F0502020204030203" pitchFamily="34" charset="0"/>
                <a:ea typeface="Lato" panose="020F0502020204030203" pitchFamily="34" charset="0"/>
                <a:cs typeface="Lato" panose="020F0502020204030203" pitchFamily="34" charset="0"/>
              </a:rPr>
              <a:t>El problema de estimación de densidad se resume en encontrar la media y la matriz </a:t>
            </a:r>
            <a:r>
              <a:rPr lang="es-CO" sz="3600" b="0" dirty="0">
                <a:latin typeface="Lato" panose="020F0502020204030203" pitchFamily="34" charset="0"/>
                <a:ea typeface="Lato" panose="020F0502020204030203" pitchFamily="34" charset="0"/>
                <a:cs typeface="Lato" panose="020F0502020204030203" pitchFamily="34" charset="0"/>
              </a:rPr>
              <a:t>Var </a:t>
            </a:r>
            <a:r>
              <a:rPr lang="es-CO" sz="3600" b="0" dirty="0" err="1">
                <a:latin typeface="Lato" panose="020F0502020204030203" pitchFamily="34" charset="0"/>
                <a:ea typeface="Lato" panose="020F0502020204030203" pitchFamily="34" charset="0"/>
                <a:cs typeface="Lato" panose="020F0502020204030203" pitchFamily="34" charset="0"/>
              </a:rPr>
              <a:t>Cov</a:t>
            </a:r>
            <a:r>
              <a:rPr lang="es-CO" sz="3600" b="0" dirty="0">
                <a:solidFill>
                  <a:schemeClr val="dk1"/>
                </a:solidFill>
                <a:latin typeface="Lato" panose="020F0502020204030203" pitchFamily="34" charset="0"/>
                <a:ea typeface="Lato" panose="020F0502020204030203" pitchFamily="34" charset="0"/>
                <a:cs typeface="Lato" panose="020F0502020204030203" pitchFamily="34" charset="0"/>
              </a:rPr>
              <a:t> de cada distribución.</a:t>
            </a:r>
            <a:endParaRPr sz="5600" b="0" dirty="0">
              <a:latin typeface="Lato" panose="020F0502020204030203" pitchFamily="34" charset="0"/>
              <a:ea typeface="Lato" panose="020F0502020204030203" pitchFamily="34" charset="0"/>
              <a:cs typeface="Lato" panose="020F0502020204030203" pitchFamily="34" charset="0"/>
            </a:endParaRPr>
          </a:p>
          <a:p>
            <a:pPr marL="571500" indent="-622300" algn="just">
              <a:lnSpc>
                <a:spcPct val="140000"/>
              </a:lnSpc>
              <a:spcBef>
                <a:spcPts val="1860"/>
              </a:spcBef>
              <a:buClr>
                <a:schemeClr val="dk1"/>
              </a:buClr>
              <a:buSzPts val="1800"/>
              <a:buChar char="•"/>
            </a:pPr>
            <a:r>
              <a:rPr lang="es-CO" sz="3600" b="0" dirty="0">
                <a:solidFill>
                  <a:schemeClr val="dk1"/>
                </a:solidFill>
                <a:latin typeface="Lato" panose="020F0502020204030203" pitchFamily="34" charset="0"/>
                <a:ea typeface="Lato" panose="020F0502020204030203" pitchFamily="34" charset="0"/>
                <a:cs typeface="Lato" panose="020F0502020204030203" pitchFamily="34" charset="0"/>
              </a:rPr>
              <a:t>Es una técnica de </a:t>
            </a:r>
            <a:r>
              <a:rPr lang="es-CO" sz="3600" b="0" i="1" dirty="0" err="1">
                <a:solidFill>
                  <a:schemeClr val="dk1"/>
                </a:solidFill>
                <a:latin typeface="Lato" panose="020F0502020204030203" pitchFamily="34" charset="0"/>
                <a:ea typeface="Lato" panose="020F0502020204030203" pitchFamily="34" charset="0"/>
                <a:cs typeface="Lato" panose="020F0502020204030203" pitchFamily="34" charset="0"/>
              </a:rPr>
              <a:t>soft</a:t>
            </a:r>
            <a:r>
              <a:rPr lang="es-CO" sz="3600" b="0" i="1" dirty="0">
                <a:solidFill>
                  <a:schemeClr val="dk1"/>
                </a:solidFill>
                <a:latin typeface="Lato" panose="020F0502020204030203" pitchFamily="34" charset="0"/>
                <a:ea typeface="Lato" panose="020F0502020204030203" pitchFamily="34" charset="0"/>
                <a:cs typeface="Lato" panose="020F0502020204030203" pitchFamily="34" charset="0"/>
              </a:rPr>
              <a:t> </a:t>
            </a:r>
            <a:r>
              <a:rPr lang="es-CO" sz="3600" b="0" i="1" dirty="0" err="1">
                <a:solidFill>
                  <a:schemeClr val="dk1"/>
                </a:solidFill>
                <a:latin typeface="Lato" panose="020F0502020204030203" pitchFamily="34" charset="0"/>
                <a:ea typeface="Lato" panose="020F0502020204030203" pitchFamily="34" charset="0"/>
                <a:cs typeface="Lato" panose="020F0502020204030203" pitchFamily="34" charset="0"/>
              </a:rPr>
              <a:t>clustering</a:t>
            </a:r>
            <a:r>
              <a:rPr lang="es-CO" sz="3600" b="0" i="1" dirty="0">
                <a:solidFill>
                  <a:schemeClr val="dk1"/>
                </a:solidFill>
                <a:latin typeface="Lato" panose="020F0502020204030203" pitchFamily="34" charset="0"/>
                <a:ea typeface="Lato" panose="020F0502020204030203" pitchFamily="34" charset="0"/>
                <a:cs typeface="Lato" panose="020F0502020204030203" pitchFamily="34" charset="0"/>
              </a:rPr>
              <a:t> </a:t>
            </a:r>
            <a:r>
              <a:rPr lang="es-CO" sz="3600" b="0" dirty="0">
                <a:solidFill>
                  <a:schemeClr val="dk1"/>
                </a:solidFill>
                <a:latin typeface="Lato" panose="020F0502020204030203" pitchFamily="34" charset="0"/>
                <a:ea typeface="Lato" panose="020F0502020204030203" pitchFamily="34" charset="0"/>
                <a:cs typeface="Lato" panose="020F0502020204030203" pitchFamily="34" charset="0"/>
              </a:rPr>
              <a:t>y se puede pensar como una generalización de K-Medias.</a:t>
            </a:r>
            <a:endParaRPr sz="3600" b="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sp>
        <p:nvSpPr>
          <p:cNvPr id="457" name="Google Shape;457;g1eb7df298ce_1_1223"/>
          <p:cNvSpPr/>
          <p:nvPr/>
        </p:nvSpPr>
        <p:spPr>
          <a:xfrm>
            <a:off x="11887200" y="6553200"/>
            <a:ext cx="609600" cy="609600"/>
          </a:xfrm>
          <a:prstGeom prst="rect">
            <a:avLst/>
          </a:prstGeom>
          <a:noFill/>
          <a:ln>
            <a:noFill/>
          </a:ln>
        </p:spPr>
        <p:txBody>
          <a:bodyPr spcFirstLastPara="1" wrap="square" lIns="182850" tIns="91400" rIns="182850" bIns="91400" anchor="t" anchorCtr="0">
            <a:noAutofit/>
          </a:bodyPr>
          <a:lstStyle/>
          <a:p>
            <a:endParaRPr sz="3600">
              <a:solidFill>
                <a:schemeClr val="dk1"/>
              </a:solidFill>
              <a:latin typeface="Meiryo"/>
              <a:ea typeface="Meiryo"/>
              <a:cs typeface="Meiryo"/>
              <a:sym typeface="Meiryo"/>
            </a:endParaRPr>
          </a:p>
        </p:txBody>
      </p:sp>
      <p:pic>
        <p:nvPicPr>
          <p:cNvPr id="458" name="Google Shape;458;g1eb7df298ce_1_1223" descr="matlab - Labelling new data using trained Gaussian Mixture Model - Stack  Overflow"/>
          <p:cNvPicPr preferRelativeResize="0"/>
          <p:nvPr/>
        </p:nvPicPr>
        <p:blipFill rotWithShape="1">
          <a:blip r:embed="rId5">
            <a:alphaModFix/>
          </a:blip>
          <a:srcRect/>
          <a:stretch/>
        </p:blipFill>
        <p:spPr>
          <a:xfrm>
            <a:off x="13524301" y="3770465"/>
            <a:ext cx="9607054" cy="8190738"/>
          </a:xfrm>
          <a:prstGeom prst="rect">
            <a:avLst/>
          </a:prstGeom>
          <a:noFill/>
          <a:ln>
            <a:noFill/>
          </a:ln>
        </p:spPr>
      </p:pic>
      <p:sp>
        <p:nvSpPr>
          <p:cNvPr id="2" name="„Poner una cita aqui“">
            <a:extLst>
              <a:ext uri="{FF2B5EF4-FFF2-40B4-BE49-F238E27FC236}">
                <a16:creationId xmlns:a16="http://schemas.microsoft.com/office/drawing/2014/main" id="{26D8F08C-F4D8-68A3-FDA3-D06F93FC43A5}"/>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Mixturas </a:t>
            </a:r>
            <a:r>
              <a:rPr lang="es-CO" sz="6000" b="1" dirty="0" err="1">
                <a:solidFill>
                  <a:srgbClr val="000000"/>
                </a:solidFill>
                <a:latin typeface="Lato"/>
                <a:ea typeface="Helvetica Light"/>
                <a:cs typeface="Helvetica Light"/>
                <a:sym typeface="Helvetica Light"/>
              </a:rPr>
              <a:t>Gausianas</a:t>
            </a:r>
            <a:endParaRPr lang="es-CO" sz="6000" b="1" dirty="0">
              <a:solidFill>
                <a:srgbClr val="000000"/>
              </a:solidFill>
              <a:latin typeface="Lato"/>
              <a:ea typeface="Helvetica Light"/>
              <a:cs typeface="Helvetica Light"/>
              <a:sym typeface="Helvetica Light"/>
            </a:endParaRPr>
          </a:p>
        </p:txBody>
      </p:sp>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472"/>
        <p:cNvGrpSpPr/>
        <p:nvPr/>
      </p:nvGrpSpPr>
      <p:grpSpPr>
        <a:xfrm>
          <a:off x="0" y="0"/>
          <a:ext cx="0" cy="0"/>
          <a:chOff x="0" y="0"/>
          <a:chExt cx="0" cy="0"/>
        </a:xfrm>
      </p:grpSpPr>
      <p:sp>
        <p:nvSpPr>
          <p:cNvPr id="473" name="Google Shape;473;g1eb7df298ce_1_1259"/>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475" name="Google Shape;475;g1eb7df298ce_1_1259"/>
          <p:cNvSpPr/>
          <p:nvPr/>
        </p:nvSpPr>
        <p:spPr>
          <a:xfrm>
            <a:off x="11887200" y="6553200"/>
            <a:ext cx="609600" cy="609600"/>
          </a:xfrm>
          <a:prstGeom prst="rect">
            <a:avLst/>
          </a:prstGeom>
          <a:noFill/>
          <a:ln>
            <a:noFill/>
          </a:ln>
        </p:spPr>
        <p:txBody>
          <a:bodyPr spcFirstLastPara="1" wrap="square" lIns="182850" tIns="91400" rIns="182850" bIns="91400" anchor="t" anchorCtr="0">
            <a:noAutofit/>
          </a:bodyPr>
          <a:lstStyle/>
          <a:p>
            <a:endParaRPr sz="3600">
              <a:solidFill>
                <a:schemeClr val="dk1"/>
              </a:solidFill>
              <a:latin typeface="Meiryo"/>
              <a:ea typeface="Meiryo"/>
              <a:cs typeface="Meiryo"/>
              <a:sym typeface="Meiryo"/>
            </a:endParaRPr>
          </a:p>
        </p:txBody>
      </p:sp>
      <p:sp>
        <p:nvSpPr>
          <p:cNvPr id="476" name="Google Shape;476;g1eb7df298ce_1_1259"/>
          <p:cNvSpPr/>
          <p:nvPr/>
        </p:nvSpPr>
        <p:spPr>
          <a:xfrm>
            <a:off x="11993702" y="5398074"/>
            <a:ext cx="577800" cy="537600"/>
          </a:xfrm>
          <a:prstGeom prst="rect">
            <a:avLst/>
          </a:prstGeom>
          <a:noFill/>
          <a:ln>
            <a:noFill/>
          </a:ln>
        </p:spPr>
        <p:txBody>
          <a:bodyPr spcFirstLastPara="1" wrap="square" lIns="182850" tIns="91400" rIns="182850" bIns="91400" anchor="t" anchorCtr="0">
            <a:noAutofit/>
          </a:bodyPr>
          <a:lstStyle/>
          <a:p>
            <a:endParaRPr sz="3600">
              <a:solidFill>
                <a:schemeClr val="dk1"/>
              </a:solidFill>
              <a:latin typeface="Meiryo"/>
              <a:ea typeface="Meiryo"/>
              <a:cs typeface="Meiryo"/>
              <a:sym typeface="Meiryo"/>
            </a:endParaRPr>
          </a:p>
        </p:txBody>
      </p:sp>
      <p:sp>
        <p:nvSpPr>
          <p:cNvPr id="477" name="Google Shape;477;g1eb7df298ce_1_1259"/>
          <p:cNvSpPr txBox="1">
            <a:spLocks noGrp="1"/>
          </p:cNvSpPr>
          <p:nvPr>
            <p:ph type="body" idx="1"/>
          </p:nvPr>
        </p:nvSpPr>
        <p:spPr>
          <a:xfrm>
            <a:off x="923181" y="4958874"/>
            <a:ext cx="5467350" cy="5337075"/>
          </a:xfrm>
          <a:prstGeom prst="rect">
            <a:avLst/>
          </a:prstGeom>
          <a:blipFill rotWithShape="1">
            <a:blip r:embed="rId5">
              <a:alphaModFix/>
            </a:blip>
            <a:stretch>
              <a:fillRect/>
            </a:stretch>
          </a:blipFill>
          <a:ln>
            <a:noFill/>
          </a:ln>
        </p:spPr>
        <p:txBody>
          <a:bodyPr spcFirstLastPara="1" vert="horz" wrap="square" lIns="219450" tIns="219450" rIns="219450" bIns="182850" rtlCol="0" anchor="t" anchorCtr="0">
            <a:normAutofit/>
          </a:bodyPr>
          <a:lstStyle/>
          <a:p>
            <a:pPr>
              <a:lnSpc>
                <a:spcPct val="140000"/>
              </a:lnSpc>
              <a:spcBef>
                <a:spcPts val="0"/>
              </a:spcBef>
              <a:buSzPts val="1800"/>
            </a:pPr>
            <a:r>
              <a:rPr lang="es-CO"/>
              <a:t> </a:t>
            </a:r>
            <a:endParaRPr/>
          </a:p>
        </p:txBody>
      </p:sp>
      <p:pic>
        <p:nvPicPr>
          <p:cNvPr id="478" name="Google Shape;478;g1eb7df298ce_1_1259"/>
          <p:cNvPicPr preferRelativeResize="0"/>
          <p:nvPr/>
        </p:nvPicPr>
        <p:blipFill rotWithShape="1">
          <a:blip r:embed="rId6">
            <a:alphaModFix/>
          </a:blip>
          <a:srcRect/>
          <a:stretch/>
        </p:blipFill>
        <p:spPr>
          <a:xfrm>
            <a:off x="6839944" y="3541097"/>
            <a:ext cx="10885316" cy="7946350"/>
          </a:xfrm>
          <a:prstGeom prst="rect">
            <a:avLst/>
          </a:prstGeom>
          <a:noFill/>
          <a:ln>
            <a:noFill/>
          </a:ln>
        </p:spPr>
      </p:pic>
      <p:sp>
        <p:nvSpPr>
          <p:cNvPr id="467" name="Google Shape;467;g1eb7df298ce_1_1248"/>
          <p:cNvSpPr txBox="1">
            <a:spLocks/>
          </p:cNvSpPr>
          <p:nvPr/>
        </p:nvSpPr>
        <p:spPr>
          <a:xfrm>
            <a:off x="16508412" y="4958874"/>
            <a:ext cx="8979067" cy="4459800"/>
          </a:xfrm>
          <a:prstGeom prst="rect">
            <a:avLst/>
          </a:prstGeom>
          <a:blipFill rotWithShape="1">
            <a:blip r:embed="rId7">
              <a:alphaModFix/>
            </a:blip>
            <a:stretch>
              <a:fillRect b="-1929"/>
            </a:stretch>
          </a:blipFill>
          <a:ln>
            <a:noFill/>
          </a:ln>
        </p:spPr>
        <p:txBody>
          <a:bodyPr spcFirstLastPara="1" vert="horz" wrap="square" lIns="219450" tIns="219450" rIns="219450" bIns="182850" rtlCol="0" anchor="t" anchorCtr="0">
            <a:normAutofit/>
          </a:bodyPr>
          <a:lstStyle>
            <a:lvl1pPr marL="0" indent="0" algn="l" defTabSz="1828800" rtl="0" eaLnBrk="1" latinLnBrk="0" hangingPunct="1">
              <a:lnSpc>
                <a:spcPct val="90000"/>
              </a:lnSpc>
              <a:spcBef>
                <a:spcPts val="2000"/>
              </a:spcBef>
              <a:buFont typeface="Arial" panose="020B0604020202020204" pitchFamily="34" charset="0"/>
              <a:buNone/>
              <a:defRPr sz="4800" b="1" kern="1200">
                <a:solidFill>
                  <a:schemeClr val="tx1"/>
                </a:solidFill>
                <a:latin typeface="+mn-lt"/>
                <a:ea typeface="+mn-ea"/>
                <a:cs typeface="+mn-cs"/>
              </a:defRPr>
            </a:lvl1pPr>
            <a:lvl2pPr marL="914400" indent="0" algn="l" defTabSz="1828800" rtl="0" eaLnBrk="1" latinLnBrk="0" hangingPunct="1">
              <a:lnSpc>
                <a:spcPct val="90000"/>
              </a:lnSpc>
              <a:spcBef>
                <a:spcPts val="1000"/>
              </a:spcBef>
              <a:buFont typeface="Arial" panose="020B0604020202020204" pitchFamily="34" charset="0"/>
              <a:buNone/>
              <a:defRPr sz="4000" b="1" kern="1200">
                <a:solidFill>
                  <a:schemeClr val="tx1"/>
                </a:solidFill>
                <a:latin typeface="+mn-lt"/>
                <a:ea typeface="+mn-ea"/>
                <a:cs typeface="+mn-cs"/>
              </a:defRPr>
            </a:lvl2pPr>
            <a:lvl3pPr marL="1828800" indent="0" algn="l" defTabSz="1828800" rtl="0" eaLnBrk="1" latinLnBrk="0" hangingPunct="1">
              <a:lnSpc>
                <a:spcPct val="90000"/>
              </a:lnSpc>
              <a:spcBef>
                <a:spcPts val="1000"/>
              </a:spcBef>
              <a:buFont typeface="Arial" panose="020B0604020202020204" pitchFamily="34" charset="0"/>
              <a:buNone/>
              <a:defRPr sz="3600" b="1" kern="1200">
                <a:solidFill>
                  <a:schemeClr val="tx1"/>
                </a:solidFill>
                <a:latin typeface="+mn-lt"/>
                <a:ea typeface="+mn-ea"/>
                <a:cs typeface="+mn-cs"/>
              </a:defRPr>
            </a:lvl3pPr>
            <a:lvl4pPr marL="27432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4pPr>
            <a:lvl5pPr marL="36576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5pPr>
            <a:lvl6pPr marL="45720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6pPr>
            <a:lvl7pPr marL="54864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7pPr>
            <a:lvl8pPr marL="64008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8pPr>
            <a:lvl9pPr marL="73152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9pPr>
          </a:lstStyle>
          <a:p>
            <a:pPr>
              <a:lnSpc>
                <a:spcPct val="140000"/>
              </a:lnSpc>
              <a:spcBef>
                <a:spcPts val="0"/>
              </a:spcBef>
              <a:buSzPts val="1800"/>
            </a:pPr>
            <a:r>
              <a:rPr lang="es-CO"/>
              <a:t> </a:t>
            </a:r>
          </a:p>
        </p:txBody>
      </p:sp>
      <p:sp>
        <p:nvSpPr>
          <p:cNvPr id="2" name="„Poner una cita aqui“">
            <a:extLst>
              <a:ext uri="{FF2B5EF4-FFF2-40B4-BE49-F238E27FC236}">
                <a16:creationId xmlns:a16="http://schemas.microsoft.com/office/drawing/2014/main" id="{034CD413-3768-05CC-FFDB-542FDFB6EED5}"/>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Mixturas </a:t>
            </a:r>
            <a:r>
              <a:rPr lang="es-CO" sz="6000" b="1" dirty="0" err="1">
                <a:solidFill>
                  <a:srgbClr val="000000"/>
                </a:solidFill>
                <a:latin typeface="Lato"/>
                <a:ea typeface="Helvetica Light"/>
                <a:cs typeface="Helvetica Light"/>
                <a:sym typeface="Helvetica Light"/>
              </a:rPr>
              <a:t>Gausianas</a:t>
            </a:r>
            <a:r>
              <a:rPr lang="es-CO" sz="6000" b="1" dirty="0">
                <a:solidFill>
                  <a:srgbClr val="000000"/>
                </a:solidFill>
                <a:latin typeface="Lato"/>
                <a:ea typeface="Helvetica Light"/>
                <a:cs typeface="Helvetica Light"/>
                <a:sym typeface="Helvetica Light"/>
              </a:rPr>
              <a:t> – Probabilidad descompuesta</a:t>
            </a:r>
          </a:p>
        </p:txBody>
      </p: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492"/>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B55C79E-8294-7FE6-29A7-BEC2AF29EC96}"/>
              </a:ext>
            </a:extLst>
          </p:cNvPr>
          <p:cNvGraphicFramePr>
            <a:graphicFrameLocks noChangeAspect="1"/>
          </p:cNvGraphicFramePr>
          <p:nvPr>
            <p:custDataLst>
              <p:tags r:id="rId2"/>
            </p:custDataLst>
            <p:extLst>
              <p:ext uri="{D42A27DB-BD31-4B8C-83A1-F6EECF244321}">
                <p14:modId xmlns:p14="http://schemas.microsoft.com/office/powerpoint/2010/main" val="4101395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5" progId="TCLayout.ActiveDocument.1">
                  <p:embed/>
                </p:oleObj>
              </mc:Choice>
              <mc:Fallback>
                <p:oleObj name="think-cell Slide" r:id="rId6" imgW="425" imgH="425" progId="TCLayout.ActiveDocument.1">
                  <p:embed/>
                  <p:pic>
                    <p:nvPicPr>
                      <p:cNvPr id="5" name="think-cell data - do not delete" hidden="1">
                        <a:extLst>
                          <a:ext uri="{FF2B5EF4-FFF2-40B4-BE49-F238E27FC236}">
                            <a16:creationId xmlns:a16="http://schemas.microsoft.com/office/drawing/2014/main" id="{5B55C79E-8294-7FE6-29A7-BEC2AF29EC9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93" name="Google Shape;493;g1eb7df298ce_1_1288"/>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grpSp>
        <p:nvGrpSpPr>
          <p:cNvPr id="495" name="Google Shape;495;g1eb7df298ce_1_1288"/>
          <p:cNvGrpSpPr/>
          <p:nvPr/>
        </p:nvGrpSpPr>
        <p:grpSpPr>
          <a:xfrm>
            <a:off x="5850648" y="2837947"/>
            <a:ext cx="14440204" cy="10069218"/>
            <a:chOff x="3534924" y="1723773"/>
            <a:chExt cx="7220102" cy="5034609"/>
          </a:xfrm>
        </p:grpSpPr>
        <p:grpSp>
          <p:nvGrpSpPr>
            <p:cNvPr id="496" name="Google Shape;496;g1eb7df298ce_1_1288"/>
            <p:cNvGrpSpPr/>
            <p:nvPr/>
          </p:nvGrpSpPr>
          <p:grpSpPr>
            <a:xfrm rot="-1610154">
              <a:off x="6496039" y="2471005"/>
              <a:ext cx="3905899" cy="2496252"/>
              <a:chOff x="3382524" y="4109682"/>
              <a:chExt cx="2231700" cy="2496300"/>
            </a:xfrm>
          </p:grpSpPr>
          <p:sp>
            <p:nvSpPr>
              <p:cNvPr id="497" name="Google Shape;497;g1eb7df298ce_1_1288"/>
              <p:cNvSpPr/>
              <p:nvPr/>
            </p:nvSpPr>
            <p:spPr>
              <a:xfrm rot="2229670">
                <a:off x="3996768" y="4172038"/>
                <a:ext cx="1003213" cy="237158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498" name="Google Shape;498;g1eb7df298ce_1_1288"/>
              <p:cNvSpPr/>
              <p:nvPr/>
            </p:nvSpPr>
            <p:spPr>
              <a:xfrm rot="2229555">
                <a:off x="4082996" y="4491715"/>
                <a:ext cx="760390" cy="1797682"/>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499" name="Google Shape;499;g1eb7df298ce_1_1288"/>
              <p:cNvSpPr/>
              <p:nvPr/>
            </p:nvSpPr>
            <p:spPr>
              <a:xfrm rot="2227689">
                <a:off x="4201946" y="4816784"/>
                <a:ext cx="492545" cy="1164255"/>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00" name="Google Shape;500;g1eb7df298ce_1_1288"/>
              <p:cNvSpPr/>
              <p:nvPr/>
            </p:nvSpPr>
            <p:spPr>
              <a:xfrm rot="2230316">
                <a:off x="4292075" y="5049393"/>
                <a:ext cx="295924" cy="69960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nvGrpSpPr>
            <p:cNvPr id="501" name="Google Shape;501;g1eb7df298ce_1_1288"/>
            <p:cNvGrpSpPr/>
            <p:nvPr/>
          </p:nvGrpSpPr>
          <p:grpSpPr>
            <a:xfrm>
              <a:off x="3534924" y="4262082"/>
              <a:ext cx="2231700" cy="2496300"/>
              <a:chOff x="3382524" y="4109682"/>
              <a:chExt cx="2231700" cy="2496300"/>
            </a:xfrm>
          </p:grpSpPr>
          <p:sp>
            <p:nvSpPr>
              <p:cNvPr id="502" name="Google Shape;502;g1eb7df298ce_1_1288"/>
              <p:cNvSpPr/>
              <p:nvPr/>
            </p:nvSpPr>
            <p:spPr>
              <a:xfrm rot="2229670">
                <a:off x="3996768" y="4172038"/>
                <a:ext cx="1003213" cy="237158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03" name="Google Shape;503;g1eb7df298ce_1_1288"/>
              <p:cNvSpPr/>
              <p:nvPr/>
            </p:nvSpPr>
            <p:spPr>
              <a:xfrm rot="2229555">
                <a:off x="4082996" y="4491715"/>
                <a:ext cx="760390" cy="1797682"/>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04" name="Google Shape;504;g1eb7df298ce_1_1288"/>
              <p:cNvSpPr/>
              <p:nvPr/>
            </p:nvSpPr>
            <p:spPr>
              <a:xfrm rot="2227689">
                <a:off x="4201946" y="4816784"/>
                <a:ext cx="492545" cy="1164255"/>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05" name="Google Shape;505;g1eb7df298ce_1_1288"/>
              <p:cNvSpPr/>
              <p:nvPr/>
            </p:nvSpPr>
            <p:spPr>
              <a:xfrm rot="2230316">
                <a:off x="4292075" y="5049393"/>
                <a:ext cx="295924" cy="69960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grpSp>
        <p:nvGrpSpPr>
          <p:cNvPr id="506" name="Google Shape;506;g1eb7df298ce_1_1288"/>
          <p:cNvGrpSpPr/>
          <p:nvPr/>
        </p:nvGrpSpPr>
        <p:grpSpPr>
          <a:xfrm>
            <a:off x="5200648" y="5705475"/>
            <a:ext cx="11434316" cy="5115074"/>
            <a:chOff x="3209924" y="3157537"/>
            <a:chExt cx="5717158" cy="2557537"/>
          </a:xfrm>
        </p:grpSpPr>
        <p:sp>
          <p:nvSpPr>
            <p:cNvPr id="507" name="Google Shape;507;g1eb7df298ce_1_1288"/>
            <p:cNvSpPr/>
            <p:nvPr/>
          </p:nvSpPr>
          <p:spPr>
            <a:xfrm>
              <a:off x="5943600" y="3276600"/>
              <a:ext cx="304800" cy="304800"/>
            </a:xfrm>
            <a:prstGeom prst="rect">
              <a:avLst/>
            </a:prstGeom>
            <a:noFill/>
            <a:ln>
              <a:noFill/>
            </a:ln>
          </p:spPr>
          <p:txBody>
            <a:bodyPr spcFirstLastPara="1" wrap="square" lIns="182850" tIns="91400" rIns="182850" bIns="91400" anchor="t" anchorCtr="0">
              <a:noAutofit/>
            </a:bodyPr>
            <a:lstStyle/>
            <a:p>
              <a:endParaRPr sz="3600">
                <a:solidFill>
                  <a:schemeClr val="dk1"/>
                </a:solidFill>
                <a:latin typeface="Meiryo"/>
                <a:ea typeface="Meiryo"/>
                <a:cs typeface="Meiryo"/>
                <a:sym typeface="Meiryo"/>
              </a:endParaRPr>
            </a:p>
          </p:txBody>
        </p:sp>
        <p:sp>
          <p:nvSpPr>
            <p:cNvPr id="508" name="Google Shape;508;g1eb7df298ce_1_1288"/>
            <p:cNvSpPr/>
            <p:nvPr/>
          </p:nvSpPr>
          <p:spPr>
            <a:xfrm>
              <a:off x="3209924" y="5476874"/>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09" name="Google Shape;509;g1eb7df298ce_1_1288"/>
            <p:cNvSpPr/>
            <p:nvPr/>
          </p:nvSpPr>
          <p:spPr>
            <a:xfrm>
              <a:off x="4210049" y="5357811"/>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10" name="Google Shape;510;g1eb7df298ce_1_1288"/>
            <p:cNvSpPr/>
            <p:nvPr/>
          </p:nvSpPr>
          <p:spPr>
            <a:xfrm>
              <a:off x="4962524" y="4786311"/>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11" name="Google Shape;511;g1eb7df298ce_1_1288"/>
            <p:cNvSpPr/>
            <p:nvPr/>
          </p:nvSpPr>
          <p:spPr>
            <a:xfrm>
              <a:off x="5783757" y="435207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12" name="Google Shape;512;g1eb7df298ce_1_1288"/>
            <p:cNvSpPr/>
            <p:nvPr/>
          </p:nvSpPr>
          <p:spPr>
            <a:xfrm>
              <a:off x="6593382" y="399012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13" name="Google Shape;513;g1eb7df298ce_1_1288"/>
            <p:cNvSpPr/>
            <p:nvPr/>
          </p:nvSpPr>
          <p:spPr>
            <a:xfrm>
              <a:off x="7336332" y="383771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14" name="Google Shape;514;g1eb7df298ce_1_1288"/>
            <p:cNvSpPr/>
            <p:nvPr/>
          </p:nvSpPr>
          <p:spPr>
            <a:xfrm>
              <a:off x="8155482" y="342900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15" name="Google Shape;515;g1eb7df298ce_1_1288"/>
            <p:cNvSpPr/>
            <p:nvPr/>
          </p:nvSpPr>
          <p:spPr>
            <a:xfrm>
              <a:off x="8688882" y="3157537"/>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16" name="Google Shape;516;g1eb7df298ce_1_1288"/>
            <p:cNvSpPr/>
            <p:nvPr/>
          </p:nvSpPr>
          <p:spPr>
            <a:xfrm>
              <a:off x="5111202" y="388924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17" name="Google Shape;517;g1eb7df298ce_1_1288"/>
            <p:cNvSpPr/>
            <p:nvPr/>
          </p:nvSpPr>
          <p:spPr>
            <a:xfrm>
              <a:off x="5760984" y="3548062"/>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18" name="Google Shape;518;g1eb7df298ce_1_1288"/>
            <p:cNvSpPr/>
            <p:nvPr/>
          </p:nvSpPr>
          <p:spPr>
            <a:xfrm>
              <a:off x="5664694" y="509153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19" name="Google Shape;519;g1eb7df298ce_1_1288"/>
            <p:cNvSpPr/>
            <p:nvPr/>
          </p:nvSpPr>
          <p:spPr>
            <a:xfrm>
              <a:off x="6593382" y="4753589"/>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sp>
        <p:nvSpPr>
          <p:cNvPr id="520" name="Google Shape;520;g1eb7df298ce_1_1288"/>
          <p:cNvSpPr txBox="1"/>
          <p:nvPr/>
        </p:nvSpPr>
        <p:spPr>
          <a:xfrm>
            <a:off x="17671244" y="5124330"/>
            <a:ext cx="2114400" cy="553800"/>
          </a:xfrm>
          <a:prstGeom prst="rect">
            <a:avLst/>
          </a:prstGeom>
          <a:blipFill rotWithShape="1">
            <a:blip r:embed="rId8">
              <a:alphaModFix/>
            </a:blip>
            <a:stretch>
              <a:fillRect l="-3448" t="-6519" r="-6319" b="-28258"/>
            </a:stretch>
          </a:blipFill>
          <a:ln>
            <a:noFill/>
          </a:ln>
        </p:spPr>
        <p:txBody>
          <a:bodyPr spcFirstLastPara="1" wrap="square" lIns="182850" tIns="91400" rIns="182850" bIns="91400" anchor="t" anchorCtr="0">
            <a:noAutofit/>
          </a:bodyPr>
          <a:lstStyle/>
          <a:p>
            <a:r>
              <a:rPr lang="es-CO" sz="3600">
                <a:latin typeface="Meiryo"/>
                <a:ea typeface="Meiryo"/>
                <a:cs typeface="Meiryo"/>
                <a:sym typeface="Meiryo"/>
              </a:rPr>
              <a:t> </a:t>
            </a:r>
            <a:endParaRPr sz="3600"/>
          </a:p>
        </p:txBody>
      </p:sp>
      <p:sp>
        <p:nvSpPr>
          <p:cNvPr id="521" name="Google Shape;521;g1eb7df298ce_1_1288"/>
          <p:cNvSpPr txBox="1"/>
          <p:nvPr/>
        </p:nvSpPr>
        <p:spPr>
          <a:xfrm>
            <a:off x="8959644" y="11415126"/>
            <a:ext cx="2093400" cy="553800"/>
          </a:xfrm>
          <a:prstGeom prst="rect">
            <a:avLst/>
          </a:prstGeom>
          <a:blipFill rotWithShape="1">
            <a:blip r:embed="rId9">
              <a:alphaModFix/>
            </a:blip>
            <a:stretch>
              <a:fillRect l="-4069" t="-6519" r="-6388" b="-28258"/>
            </a:stretch>
          </a:blipFill>
          <a:ln>
            <a:noFill/>
          </a:ln>
        </p:spPr>
        <p:txBody>
          <a:bodyPr spcFirstLastPara="1" wrap="square" lIns="182850" tIns="91400" rIns="182850" bIns="91400" anchor="t" anchorCtr="0">
            <a:noAutofit/>
          </a:bodyPr>
          <a:lstStyle/>
          <a:p>
            <a:r>
              <a:rPr lang="es-CO" sz="3600">
                <a:latin typeface="Meiryo"/>
                <a:ea typeface="Meiryo"/>
                <a:cs typeface="Meiryo"/>
                <a:sym typeface="Meiryo"/>
              </a:rPr>
              <a:t> </a:t>
            </a:r>
            <a:endParaRPr sz="3600"/>
          </a:p>
        </p:txBody>
      </p:sp>
      <p:sp>
        <p:nvSpPr>
          <p:cNvPr id="2" name="„Poner una cita aqui“">
            <a:extLst>
              <a:ext uri="{FF2B5EF4-FFF2-40B4-BE49-F238E27FC236}">
                <a16:creationId xmlns:a16="http://schemas.microsoft.com/office/drawing/2014/main" id="{2687B5A1-ECF1-96F4-0333-8CF932BAFCD9}"/>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Ejemplo MG</a:t>
            </a: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526"/>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F7D191-1D80-7500-675C-B157CF02E4DD}"/>
              </a:ext>
            </a:extLst>
          </p:cNvPr>
          <p:cNvGraphicFramePr>
            <a:graphicFrameLocks noChangeAspect="1"/>
          </p:cNvGraphicFramePr>
          <p:nvPr>
            <p:custDataLst>
              <p:tags r:id="rId2"/>
            </p:custDataLst>
            <p:extLst>
              <p:ext uri="{D42A27DB-BD31-4B8C-83A1-F6EECF244321}">
                <p14:modId xmlns:p14="http://schemas.microsoft.com/office/powerpoint/2010/main" val="974386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5" progId="TCLayout.ActiveDocument.1">
                  <p:embed/>
                </p:oleObj>
              </mc:Choice>
              <mc:Fallback>
                <p:oleObj name="think-cell Slide" r:id="rId6" imgW="425" imgH="425" progId="TCLayout.ActiveDocument.1">
                  <p:embed/>
                  <p:pic>
                    <p:nvPicPr>
                      <p:cNvPr id="5" name="think-cell data - do not delete" hidden="1">
                        <a:extLst>
                          <a:ext uri="{FF2B5EF4-FFF2-40B4-BE49-F238E27FC236}">
                            <a16:creationId xmlns:a16="http://schemas.microsoft.com/office/drawing/2014/main" id="{E8F7D191-1D80-7500-675C-B157CF02E4D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27" name="Google Shape;527;g1eb7df298ce_1_1296"/>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grpSp>
        <p:nvGrpSpPr>
          <p:cNvPr id="529" name="Google Shape;529;g1eb7df298ce_1_1296"/>
          <p:cNvGrpSpPr/>
          <p:nvPr/>
        </p:nvGrpSpPr>
        <p:grpSpPr>
          <a:xfrm>
            <a:off x="10098798" y="2050752"/>
            <a:ext cx="14440204" cy="10069218"/>
            <a:chOff x="3534924" y="1723773"/>
            <a:chExt cx="7220102" cy="5034609"/>
          </a:xfrm>
        </p:grpSpPr>
        <p:grpSp>
          <p:nvGrpSpPr>
            <p:cNvPr id="530" name="Google Shape;530;g1eb7df298ce_1_1296"/>
            <p:cNvGrpSpPr/>
            <p:nvPr/>
          </p:nvGrpSpPr>
          <p:grpSpPr>
            <a:xfrm rot="-1610154">
              <a:off x="6496039" y="2471005"/>
              <a:ext cx="3905899" cy="2496252"/>
              <a:chOff x="3382524" y="4109682"/>
              <a:chExt cx="2231700" cy="2496300"/>
            </a:xfrm>
          </p:grpSpPr>
          <p:sp>
            <p:nvSpPr>
              <p:cNvPr id="531" name="Google Shape;531;g1eb7df298ce_1_1296"/>
              <p:cNvSpPr/>
              <p:nvPr/>
            </p:nvSpPr>
            <p:spPr>
              <a:xfrm rot="2229670">
                <a:off x="3996768" y="4172038"/>
                <a:ext cx="1003213" cy="237158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32" name="Google Shape;532;g1eb7df298ce_1_1296"/>
              <p:cNvSpPr/>
              <p:nvPr/>
            </p:nvSpPr>
            <p:spPr>
              <a:xfrm rot="2229555">
                <a:off x="4082996" y="4491715"/>
                <a:ext cx="760390" cy="1797682"/>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33" name="Google Shape;533;g1eb7df298ce_1_1296"/>
              <p:cNvSpPr/>
              <p:nvPr/>
            </p:nvSpPr>
            <p:spPr>
              <a:xfrm rot="2227689">
                <a:off x="4201946" y="4816784"/>
                <a:ext cx="492545" cy="1164255"/>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34" name="Google Shape;534;g1eb7df298ce_1_1296"/>
              <p:cNvSpPr/>
              <p:nvPr/>
            </p:nvSpPr>
            <p:spPr>
              <a:xfrm rot="2230316">
                <a:off x="4292075" y="5049393"/>
                <a:ext cx="295924" cy="69960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nvGrpSpPr>
            <p:cNvPr id="535" name="Google Shape;535;g1eb7df298ce_1_1296"/>
            <p:cNvGrpSpPr/>
            <p:nvPr/>
          </p:nvGrpSpPr>
          <p:grpSpPr>
            <a:xfrm>
              <a:off x="3534924" y="4262082"/>
              <a:ext cx="2231700" cy="2496300"/>
              <a:chOff x="3382524" y="4109682"/>
              <a:chExt cx="2231700" cy="2496300"/>
            </a:xfrm>
          </p:grpSpPr>
          <p:sp>
            <p:nvSpPr>
              <p:cNvPr id="536" name="Google Shape;536;g1eb7df298ce_1_1296"/>
              <p:cNvSpPr/>
              <p:nvPr/>
            </p:nvSpPr>
            <p:spPr>
              <a:xfrm rot="2229670">
                <a:off x="3996768" y="4172038"/>
                <a:ext cx="1003213" cy="237158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37" name="Google Shape;537;g1eb7df298ce_1_1296"/>
              <p:cNvSpPr/>
              <p:nvPr/>
            </p:nvSpPr>
            <p:spPr>
              <a:xfrm rot="2229555">
                <a:off x="4082996" y="4491715"/>
                <a:ext cx="760390" cy="1797682"/>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38" name="Google Shape;538;g1eb7df298ce_1_1296"/>
              <p:cNvSpPr/>
              <p:nvPr/>
            </p:nvSpPr>
            <p:spPr>
              <a:xfrm rot="2227689">
                <a:off x="4201946" y="4816784"/>
                <a:ext cx="492545" cy="1164255"/>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39" name="Google Shape;539;g1eb7df298ce_1_1296"/>
              <p:cNvSpPr/>
              <p:nvPr/>
            </p:nvSpPr>
            <p:spPr>
              <a:xfrm rot="2230316">
                <a:off x="4292075" y="5049393"/>
                <a:ext cx="295924" cy="69960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sp>
        <p:nvSpPr>
          <p:cNvPr id="540" name="Google Shape;540;g1eb7df298ce_1_1296"/>
          <p:cNvSpPr/>
          <p:nvPr/>
        </p:nvSpPr>
        <p:spPr>
          <a:xfrm>
            <a:off x="14916150" y="5156405"/>
            <a:ext cx="609600" cy="609600"/>
          </a:xfrm>
          <a:prstGeom prst="rect">
            <a:avLst/>
          </a:prstGeom>
          <a:noFill/>
          <a:ln>
            <a:noFill/>
          </a:ln>
        </p:spPr>
        <p:txBody>
          <a:bodyPr spcFirstLastPara="1" wrap="square" lIns="182850" tIns="91400" rIns="182850" bIns="91400" anchor="t" anchorCtr="0">
            <a:noAutofit/>
          </a:bodyPr>
          <a:lstStyle/>
          <a:p>
            <a:endParaRPr sz="3600">
              <a:solidFill>
                <a:schemeClr val="dk1"/>
              </a:solidFill>
              <a:latin typeface="Meiryo"/>
              <a:ea typeface="Meiryo"/>
              <a:cs typeface="Meiryo"/>
              <a:sym typeface="Meiryo"/>
            </a:endParaRPr>
          </a:p>
        </p:txBody>
      </p:sp>
      <p:sp>
        <p:nvSpPr>
          <p:cNvPr id="541" name="Google Shape;541;g1eb7df298ce_1_1296"/>
          <p:cNvSpPr/>
          <p:nvPr/>
        </p:nvSpPr>
        <p:spPr>
          <a:xfrm>
            <a:off x="9448798" y="9556953"/>
            <a:ext cx="476400" cy="476400"/>
          </a:xfrm>
          <a:prstGeom prst="ellipse">
            <a:avLst/>
          </a:prstGeom>
          <a:solidFill>
            <a:srgbClr val="FFC00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42" name="Google Shape;542;g1eb7df298ce_1_1296"/>
          <p:cNvSpPr/>
          <p:nvPr/>
        </p:nvSpPr>
        <p:spPr>
          <a:xfrm>
            <a:off x="11449048" y="9318827"/>
            <a:ext cx="476400" cy="476400"/>
          </a:xfrm>
          <a:prstGeom prst="ellipse">
            <a:avLst/>
          </a:prstGeom>
          <a:solidFill>
            <a:srgbClr val="FFC00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43" name="Google Shape;543;g1eb7df298ce_1_1296"/>
          <p:cNvSpPr/>
          <p:nvPr/>
        </p:nvSpPr>
        <p:spPr>
          <a:xfrm>
            <a:off x="12953998" y="8175827"/>
            <a:ext cx="476400" cy="476400"/>
          </a:xfrm>
          <a:prstGeom prst="ellipse">
            <a:avLst/>
          </a:prstGeom>
          <a:solidFill>
            <a:srgbClr val="FFC00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44" name="Google Shape;544;g1eb7df298ce_1_1296"/>
          <p:cNvSpPr/>
          <p:nvPr/>
        </p:nvSpPr>
        <p:spPr>
          <a:xfrm>
            <a:off x="14596464" y="7307345"/>
            <a:ext cx="476400" cy="476400"/>
          </a:xfrm>
          <a:prstGeom prst="ellipse">
            <a:avLst/>
          </a:prstGeom>
          <a:solidFill>
            <a:srgbClr val="FFFF0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45" name="Google Shape;545;g1eb7df298ce_1_1296"/>
          <p:cNvSpPr/>
          <p:nvPr/>
        </p:nvSpPr>
        <p:spPr>
          <a:xfrm>
            <a:off x="16215714" y="6583445"/>
            <a:ext cx="476400" cy="476400"/>
          </a:xfrm>
          <a:prstGeom prst="ellipse">
            <a:avLst/>
          </a:prstGeom>
          <a:solidFill>
            <a:srgbClr val="92D05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46" name="Google Shape;546;g1eb7df298ce_1_1296"/>
          <p:cNvSpPr/>
          <p:nvPr/>
        </p:nvSpPr>
        <p:spPr>
          <a:xfrm>
            <a:off x="17701614" y="6278641"/>
            <a:ext cx="476400" cy="476400"/>
          </a:xfrm>
          <a:prstGeom prst="ellipse">
            <a:avLst/>
          </a:prstGeom>
          <a:solidFill>
            <a:srgbClr val="00B05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47" name="Google Shape;547;g1eb7df298ce_1_1296"/>
          <p:cNvSpPr/>
          <p:nvPr/>
        </p:nvSpPr>
        <p:spPr>
          <a:xfrm>
            <a:off x="19339914" y="5461205"/>
            <a:ext cx="476400" cy="476400"/>
          </a:xfrm>
          <a:prstGeom prst="ellipse">
            <a:avLst/>
          </a:prstGeom>
          <a:solidFill>
            <a:srgbClr val="00B05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48" name="Google Shape;548;g1eb7df298ce_1_1296"/>
          <p:cNvSpPr/>
          <p:nvPr/>
        </p:nvSpPr>
        <p:spPr>
          <a:xfrm>
            <a:off x="20406714" y="4918279"/>
            <a:ext cx="476400" cy="476400"/>
          </a:xfrm>
          <a:prstGeom prst="ellipse">
            <a:avLst/>
          </a:prstGeom>
          <a:solidFill>
            <a:srgbClr val="00B05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49" name="Google Shape;549;g1eb7df298ce_1_1296"/>
          <p:cNvSpPr/>
          <p:nvPr/>
        </p:nvSpPr>
        <p:spPr>
          <a:xfrm>
            <a:off x="13251354" y="6381701"/>
            <a:ext cx="476400" cy="476400"/>
          </a:xfrm>
          <a:prstGeom prst="ellipse">
            <a:avLst/>
          </a:prstGeom>
          <a:solidFill>
            <a:srgbClr val="FFFF66"/>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50" name="Google Shape;550;g1eb7df298ce_1_1296"/>
          <p:cNvSpPr/>
          <p:nvPr/>
        </p:nvSpPr>
        <p:spPr>
          <a:xfrm>
            <a:off x="14550918" y="5699329"/>
            <a:ext cx="476400" cy="476400"/>
          </a:xfrm>
          <a:prstGeom prst="ellipse">
            <a:avLst/>
          </a:prstGeom>
          <a:solidFill>
            <a:srgbClr val="CCFF66"/>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51" name="Google Shape;551;g1eb7df298ce_1_1296"/>
          <p:cNvSpPr/>
          <p:nvPr/>
        </p:nvSpPr>
        <p:spPr>
          <a:xfrm>
            <a:off x="14358338" y="8786281"/>
            <a:ext cx="476400" cy="476400"/>
          </a:xfrm>
          <a:prstGeom prst="ellipse">
            <a:avLst/>
          </a:prstGeom>
          <a:solidFill>
            <a:srgbClr val="FFFF66"/>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52" name="Google Shape;552;g1eb7df298ce_1_1296"/>
          <p:cNvSpPr/>
          <p:nvPr/>
        </p:nvSpPr>
        <p:spPr>
          <a:xfrm>
            <a:off x="16215714" y="8110383"/>
            <a:ext cx="476400" cy="476400"/>
          </a:xfrm>
          <a:prstGeom prst="ellipse">
            <a:avLst/>
          </a:prstGeom>
          <a:solidFill>
            <a:srgbClr val="CCFF66"/>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53" name="Google Shape;553;g1eb7df298ce_1_1296"/>
          <p:cNvSpPr txBox="1"/>
          <p:nvPr/>
        </p:nvSpPr>
        <p:spPr>
          <a:xfrm>
            <a:off x="21919394" y="4337135"/>
            <a:ext cx="2114400" cy="553800"/>
          </a:xfrm>
          <a:prstGeom prst="rect">
            <a:avLst/>
          </a:prstGeom>
          <a:blipFill rotWithShape="1">
            <a:blip r:embed="rId8">
              <a:alphaModFix/>
            </a:blip>
            <a:stretch>
              <a:fillRect l="-3448" t="-6519" r="-6319" b="-28258"/>
            </a:stretch>
          </a:blipFill>
          <a:ln>
            <a:noFill/>
          </a:ln>
        </p:spPr>
        <p:txBody>
          <a:bodyPr spcFirstLastPara="1" wrap="square" lIns="182850" tIns="91400" rIns="182850" bIns="91400" anchor="t" anchorCtr="0">
            <a:noAutofit/>
          </a:bodyPr>
          <a:lstStyle/>
          <a:p>
            <a:r>
              <a:rPr lang="es-CO" sz="3600" dirty="0">
                <a:latin typeface="Meiryo"/>
                <a:ea typeface="Meiryo"/>
                <a:cs typeface="Meiryo"/>
                <a:sym typeface="Meiryo"/>
              </a:rPr>
              <a:t> </a:t>
            </a:r>
            <a:endParaRPr sz="3600" dirty="0"/>
          </a:p>
        </p:txBody>
      </p:sp>
      <p:sp>
        <p:nvSpPr>
          <p:cNvPr id="554" name="Google Shape;554;g1eb7df298ce_1_1296"/>
          <p:cNvSpPr txBox="1"/>
          <p:nvPr/>
        </p:nvSpPr>
        <p:spPr>
          <a:xfrm>
            <a:off x="13207794" y="10627931"/>
            <a:ext cx="2093400" cy="553800"/>
          </a:xfrm>
          <a:prstGeom prst="rect">
            <a:avLst/>
          </a:prstGeom>
          <a:blipFill rotWithShape="1">
            <a:blip r:embed="rId9">
              <a:alphaModFix/>
            </a:blip>
            <a:stretch>
              <a:fillRect l="-4069" t="-6519" r="-6388" b="-28258"/>
            </a:stretch>
          </a:blipFill>
          <a:ln>
            <a:noFill/>
          </a:ln>
        </p:spPr>
        <p:txBody>
          <a:bodyPr spcFirstLastPara="1" wrap="square" lIns="182850" tIns="91400" rIns="182850" bIns="91400" anchor="t" anchorCtr="0">
            <a:noAutofit/>
          </a:bodyPr>
          <a:lstStyle/>
          <a:p>
            <a:r>
              <a:rPr lang="es-CO" sz="3600">
                <a:latin typeface="Meiryo"/>
                <a:ea typeface="Meiryo"/>
                <a:cs typeface="Meiryo"/>
                <a:sym typeface="Meiryo"/>
              </a:rPr>
              <a:t> </a:t>
            </a:r>
            <a:endParaRPr sz="3600"/>
          </a:p>
        </p:txBody>
      </p:sp>
      <p:sp>
        <p:nvSpPr>
          <p:cNvPr id="2" name="„Poner una cita aqui“">
            <a:extLst>
              <a:ext uri="{FF2B5EF4-FFF2-40B4-BE49-F238E27FC236}">
                <a16:creationId xmlns:a16="http://schemas.microsoft.com/office/drawing/2014/main" id="{8FD41327-3534-2E8B-BB23-C40FA5174793}"/>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Ejemplo MG - Calcular responsabilidad</a:t>
            </a:r>
          </a:p>
        </p:txBody>
      </p:sp>
      <p:sp>
        <p:nvSpPr>
          <p:cNvPr id="561" name="Google Shape;561;g1eb7df298ce_1_1356"/>
          <p:cNvSpPr txBox="1"/>
          <p:nvPr/>
        </p:nvSpPr>
        <p:spPr>
          <a:xfrm>
            <a:off x="516719" y="4660780"/>
            <a:ext cx="7166765" cy="2388675"/>
          </a:xfrm>
          <a:prstGeom prst="rect">
            <a:avLst/>
          </a:prstGeom>
          <a:blipFill rotWithShape="1">
            <a:blip r:embed="rId10">
              <a:alphaModFix/>
            </a:blip>
            <a:stretch>
              <a:fillRect/>
            </a:stretch>
          </a:blipFill>
          <a:ln>
            <a:noFill/>
          </a:ln>
        </p:spPr>
        <p:txBody>
          <a:bodyPr spcFirstLastPara="1" wrap="square" lIns="182850" tIns="91400" rIns="182850" bIns="91400" anchor="t" anchorCtr="0">
            <a:noAutofit/>
          </a:bodyPr>
          <a:lstStyle/>
          <a:p>
            <a:r>
              <a:rPr lang="es-CO" sz="3600">
                <a:latin typeface="Meiryo"/>
                <a:ea typeface="Meiryo"/>
                <a:cs typeface="Meiryo"/>
                <a:sym typeface="Meiryo"/>
              </a:rPr>
              <a:t> </a:t>
            </a:r>
            <a:endParaRPr sz="3600"/>
          </a:p>
        </p:txBody>
      </p:sp>
      <p:sp>
        <p:nvSpPr>
          <p:cNvPr id="562" name="Google Shape;562;g1eb7df298ce_1_1356"/>
          <p:cNvSpPr txBox="1"/>
          <p:nvPr/>
        </p:nvSpPr>
        <p:spPr>
          <a:xfrm>
            <a:off x="597899" y="7552619"/>
            <a:ext cx="7166765" cy="807635"/>
          </a:xfrm>
          <a:prstGeom prst="rect">
            <a:avLst/>
          </a:prstGeom>
          <a:blipFill rotWithShape="1">
            <a:blip r:embed="rId11">
              <a:alphaModFix/>
            </a:blip>
            <a:stretch>
              <a:fillRect t="-3769" r="-349" b="-15098"/>
            </a:stretch>
          </a:blipFill>
          <a:ln>
            <a:noFill/>
          </a:ln>
        </p:spPr>
        <p:txBody>
          <a:bodyPr spcFirstLastPara="1" wrap="square" lIns="182850" tIns="91400" rIns="182850" bIns="91400" anchor="t" anchorCtr="0">
            <a:noAutofit/>
          </a:bodyPr>
          <a:lstStyle/>
          <a:p>
            <a:r>
              <a:rPr lang="es-CO" sz="3600">
                <a:latin typeface="Meiryo"/>
                <a:ea typeface="Meiryo"/>
                <a:cs typeface="Meiryo"/>
                <a:sym typeface="Meiryo"/>
              </a:rPr>
              <a:t> </a:t>
            </a:r>
            <a:endParaRPr sz="3600"/>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567"/>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F3E667-894D-9FE9-BB22-9A86B02CCDD6}"/>
              </a:ext>
            </a:extLst>
          </p:cNvPr>
          <p:cNvGraphicFramePr>
            <a:graphicFrameLocks noChangeAspect="1"/>
          </p:cNvGraphicFramePr>
          <p:nvPr>
            <p:custDataLst>
              <p:tags r:id="rId2"/>
            </p:custDataLst>
            <p:extLst>
              <p:ext uri="{D42A27DB-BD31-4B8C-83A1-F6EECF244321}">
                <p14:modId xmlns:p14="http://schemas.microsoft.com/office/powerpoint/2010/main" val="2220031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5" progId="TCLayout.ActiveDocument.1">
                  <p:embed/>
                </p:oleObj>
              </mc:Choice>
              <mc:Fallback>
                <p:oleObj name="think-cell Slide" r:id="rId6" imgW="425" imgH="425" progId="TCLayout.ActiveDocument.1">
                  <p:embed/>
                  <p:pic>
                    <p:nvPicPr>
                      <p:cNvPr id="5" name="think-cell data - do not delete" hidden="1">
                        <a:extLst>
                          <a:ext uri="{FF2B5EF4-FFF2-40B4-BE49-F238E27FC236}">
                            <a16:creationId xmlns:a16="http://schemas.microsoft.com/office/drawing/2014/main" id="{B8F3E667-894D-9FE9-BB22-9A86B02CCDD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569" name="Google Shape;569;g1eb7df298ce_1_1388"/>
          <p:cNvGrpSpPr/>
          <p:nvPr/>
        </p:nvGrpSpPr>
        <p:grpSpPr>
          <a:xfrm>
            <a:off x="1943098" y="2361699"/>
            <a:ext cx="15090204" cy="10069218"/>
            <a:chOff x="3209924" y="1723773"/>
            <a:chExt cx="7545102" cy="5034609"/>
          </a:xfrm>
        </p:grpSpPr>
        <p:grpSp>
          <p:nvGrpSpPr>
            <p:cNvPr id="570" name="Google Shape;570;g1eb7df298ce_1_1388"/>
            <p:cNvGrpSpPr/>
            <p:nvPr/>
          </p:nvGrpSpPr>
          <p:grpSpPr>
            <a:xfrm>
              <a:off x="3534924" y="1723773"/>
              <a:ext cx="7220102" cy="5034609"/>
              <a:chOff x="3534924" y="1723773"/>
              <a:chExt cx="7220102" cy="5034609"/>
            </a:xfrm>
          </p:grpSpPr>
          <p:grpSp>
            <p:nvGrpSpPr>
              <p:cNvPr id="571" name="Google Shape;571;g1eb7df298ce_1_1388"/>
              <p:cNvGrpSpPr/>
              <p:nvPr/>
            </p:nvGrpSpPr>
            <p:grpSpPr>
              <a:xfrm rot="-1610154">
                <a:off x="6496039" y="2471005"/>
                <a:ext cx="3905899" cy="2496252"/>
                <a:chOff x="3382524" y="4109682"/>
                <a:chExt cx="2231700" cy="2496300"/>
              </a:xfrm>
            </p:grpSpPr>
            <p:sp>
              <p:nvSpPr>
                <p:cNvPr id="572" name="Google Shape;572;g1eb7df298ce_1_1388"/>
                <p:cNvSpPr/>
                <p:nvPr/>
              </p:nvSpPr>
              <p:spPr>
                <a:xfrm rot="2229670">
                  <a:off x="3996768" y="4172038"/>
                  <a:ext cx="1003213" cy="237158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73" name="Google Shape;573;g1eb7df298ce_1_1388"/>
                <p:cNvSpPr/>
                <p:nvPr/>
              </p:nvSpPr>
              <p:spPr>
                <a:xfrm rot="2229555">
                  <a:off x="4082996" y="4491715"/>
                  <a:ext cx="760390" cy="1797682"/>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74" name="Google Shape;574;g1eb7df298ce_1_1388"/>
                <p:cNvSpPr/>
                <p:nvPr/>
              </p:nvSpPr>
              <p:spPr>
                <a:xfrm rot="2227689">
                  <a:off x="4201946" y="4816784"/>
                  <a:ext cx="492545" cy="1164255"/>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75" name="Google Shape;575;g1eb7df298ce_1_1388"/>
                <p:cNvSpPr/>
                <p:nvPr/>
              </p:nvSpPr>
              <p:spPr>
                <a:xfrm rot="2230316">
                  <a:off x="4292075" y="5049393"/>
                  <a:ext cx="295924" cy="69960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nvGrpSpPr>
              <p:cNvPr id="576" name="Google Shape;576;g1eb7df298ce_1_1388"/>
              <p:cNvGrpSpPr/>
              <p:nvPr/>
            </p:nvGrpSpPr>
            <p:grpSpPr>
              <a:xfrm>
                <a:off x="3534924" y="4262082"/>
                <a:ext cx="2231700" cy="2496300"/>
                <a:chOff x="3382524" y="4109682"/>
                <a:chExt cx="2231700" cy="2496300"/>
              </a:xfrm>
            </p:grpSpPr>
            <p:sp>
              <p:nvSpPr>
                <p:cNvPr id="577" name="Google Shape;577;g1eb7df298ce_1_1388"/>
                <p:cNvSpPr/>
                <p:nvPr/>
              </p:nvSpPr>
              <p:spPr>
                <a:xfrm rot="2229670">
                  <a:off x="3996768" y="4172038"/>
                  <a:ext cx="1003213" cy="237158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78" name="Google Shape;578;g1eb7df298ce_1_1388"/>
                <p:cNvSpPr/>
                <p:nvPr/>
              </p:nvSpPr>
              <p:spPr>
                <a:xfrm rot="2229555">
                  <a:off x="4082996" y="4491715"/>
                  <a:ext cx="760390" cy="1797682"/>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79" name="Google Shape;579;g1eb7df298ce_1_1388"/>
                <p:cNvSpPr/>
                <p:nvPr/>
              </p:nvSpPr>
              <p:spPr>
                <a:xfrm rot="2227689">
                  <a:off x="4201946" y="4816784"/>
                  <a:ext cx="492545" cy="1164255"/>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580" name="Google Shape;580;g1eb7df298ce_1_1388"/>
                <p:cNvSpPr/>
                <p:nvPr/>
              </p:nvSpPr>
              <p:spPr>
                <a:xfrm rot="2230316">
                  <a:off x="4292075" y="5049393"/>
                  <a:ext cx="295924" cy="69960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grpSp>
          <p:nvGrpSpPr>
            <p:cNvPr id="581" name="Google Shape;581;g1eb7df298ce_1_1388"/>
            <p:cNvGrpSpPr/>
            <p:nvPr/>
          </p:nvGrpSpPr>
          <p:grpSpPr>
            <a:xfrm>
              <a:off x="3209924" y="2866965"/>
              <a:ext cx="7292498" cy="3422298"/>
              <a:chOff x="3209924" y="2866965"/>
              <a:chExt cx="7292498" cy="3422298"/>
            </a:xfrm>
          </p:grpSpPr>
          <p:sp>
            <p:nvSpPr>
              <p:cNvPr id="582" name="Google Shape;582;g1eb7df298ce_1_1388"/>
              <p:cNvSpPr/>
              <p:nvPr/>
            </p:nvSpPr>
            <p:spPr>
              <a:xfrm>
                <a:off x="5943600" y="3276600"/>
                <a:ext cx="304800" cy="304800"/>
              </a:xfrm>
              <a:prstGeom prst="rect">
                <a:avLst/>
              </a:prstGeom>
              <a:noFill/>
              <a:ln>
                <a:noFill/>
              </a:ln>
            </p:spPr>
            <p:txBody>
              <a:bodyPr spcFirstLastPara="1" wrap="square" lIns="182850" tIns="91400" rIns="182850" bIns="91400" anchor="t" anchorCtr="0">
                <a:noAutofit/>
              </a:bodyPr>
              <a:lstStyle/>
              <a:p>
                <a:endParaRPr sz="3600">
                  <a:solidFill>
                    <a:schemeClr val="dk1"/>
                  </a:solidFill>
                  <a:latin typeface="Meiryo"/>
                  <a:ea typeface="Meiryo"/>
                  <a:cs typeface="Meiryo"/>
                  <a:sym typeface="Meiryo"/>
                </a:endParaRPr>
              </a:p>
            </p:txBody>
          </p:sp>
          <p:sp>
            <p:nvSpPr>
              <p:cNvPr id="583" name="Google Shape;583;g1eb7df298ce_1_1388"/>
              <p:cNvSpPr/>
              <p:nvPr/>
            </p:nvSpPr>
            <p:spPr>
              <a:xfrm>
                <a:off x="3209924" y="5476874"/>
                <a:ext cx="238200" cy="238200"/>
              </a:xfrm>
              <a:prstGeom prst="ellipse">
                <a:avLst/>
              </a:prstGeom>
              <a:solidFill>
                <a:srgbClr val="FFC000"/>
              </a:solidFill>
              <a:ln>
                <a:noFill/>
              </a:ln>
            </p:spPr>
            <p:txBody>
              <a:bodyPr spcFirstLastPara="1" wrap="square" lIns="182850" tIns="91400" rIns="182850" bIns="91400" anchor="ctr" anchorCtr="0">
                <a:noAutofit/>
              </a:bodyPr>
              <a:lstStyle/>
              <a:p>
                <a:pPr algn="ctr"/>
                <a:r>
                  <a:rPr lang="es-CO" sz="3200">
                    <a:solidFill>
                      <a:srgbClr val="000000"/>
                    </a:solidFill>
                    <a:latin typeface="Meiryo"/>
                    <a:ea typeface="Meiryo"/>
                    <a:cs typeface="Meiryo"/>
                    <a:sym typeface="Meiryo"/>
                  </a:rPr>
                  <a:t>1</a:t>
                </a:r>
                <a:endParaRPr sz="3200">
                  <a:solidFill>
                    <a:srgbClr val="000000"/>
                  </a:solidFill>
                  <a:latin typeface="Meiryo"/>
                  <a:ea typeface="Meiryo"/>
                  <a:cs typeface="Meiryo"/>
                  <a:sym typeface="Meiryo"/>
                </a:endParaRPr>
              </a:p>
            </p:txBody>
          </p:sp>
          <p:sp>
            <p:nvSpPr>
              <p:cNvPr id="584" name="Google Shape;584;g1eb7df298ce_1_1388"/>
              <p:cNvSpPr/>
              <p:nvPr/>
            </p:nvSpPr>
            <p:spPr>
              <a:xfrm>
                <a:off x="4210049" y="5357811"/>
                <a:ext cx="238200" cy="238200"/>
              </a:xfrm>
              <a:prstGeom prst="ellipse">
                <a:avLst/>
              </a:prstGeom>
              <a:solidFill>
                <a:srgbClr val="FFC000"/>
              </a:solidFill>
              <a:ln>
                <a:noFill/>
              </a:ln>
            </p:spPr>
            <p:txBody>
              <a:bodyPr spcFirstLastPara="1" wrap="square" lIns="182850" tIns="91400" rIns="182850" bIns="91400" anchor="ctr" anchorCtr="0">
                <a:noAutofit/>
              </a:bodyPr>
              <a:lstStyle/>
              <a:p>
                <a:pPr algn="ctr"/>
                <a:r>
                  <a:rPr lang="es-CO" sz="3200">
                    <a:solidFill>
                      <a:schemeClr val="dk1"/>
                    </a:solidFill>
                    <a:latin typeface="Meiryo"/>
                    <a:ea typeface="Meiryo"/>
                    <a:cs typeface="Meiryo"/>
                    <a:sym typeface="Meiryo"/>
                  </a:rPr>
                  <a:t>2</a:t>
                </a:r>
                <a:endParaRPr sz="3200">
                  <a:solidFill>
                    <a:schemeClr val="dk1"/>
                  </a:solidFill>
                  <a:latin typeface="Meiryo"/>
                  <a:ea typeface="Meiryo"/>
                  <a:cs typeface="Meiryo"/>
                  <a:sym typeface="Meiryo"/>
                </a:endParaRPr>
              </a:p>
            </p:txBody>
          </p:sp>
          <p:sp>
            <p:nvSpPr>
              <p:cNvPr id="585" name="Google Shape;585;g1eb7df298ce_1_1388"/>
              <p:cNvSpPr/>
              <p:nvPr/>
            </p:nvSpPr>
            <p:spPr>
              <a:xfrm>
                <a:off x="4962524" y="4786311"/>
                <a:ext cx="238200" cy="238200"/>
              </a:xfrm>
              <a:prstGeom prst="ellipse">
                <a:avLst/>
              </a:prstGeom>
              <a:solidFill>
                <a:srgbClr val="FFC000"/>
              </a:solidFill>
              <a:ln>
                <a:noFill/>
              </a:ln>
            </p:spPr>
            <p:txBody>
              <a:bodyPr spcFirstLastPara="1" wrap="square" lIns="182850" tIns="91400" rIns="182850" bIns="91400" anchor="ctr" anchorCtr="0">
                <a:noAutofit/>
              </a:bodyPr>
              <a:lstStyle/>
              <a:p>
                <a:pPr algn="ctr"/>
                <a:r>
                  <a:rPr lang="es-CO" sz="3200">
                    <a:solidFill>
                      <a:schemeClr val="dk1"/>
                    </a:solidFill>
                    <a:latin typeface="Meiryo"/>
                    <a:ea typeface="Meiryo"/>
                    <a:cs typeface="Meiryo"/>
                    <a:sym typeface="Meiryo"/>
                  </a:rPr>
                  <a:t>3</a:t>
                </a:r>
                <a:endParaRPr sz="3200">
                  <a:solidFill>
                    <a:schemeClr val="dk1"/>
                  </a:solidFill>
                  <a:latin typeface="Meiryo"/>
                  <a:ea typeface="Meiryo"/>
                  <a:cs typeface="Meiryo"/>
                  <a:sym typeface="Meiryo"/>
                </a:endParaRPr>
              </a:p>
            </p:txBody>
          </p:sp>
          <p:sp>
            <p:nvSpPr>
              <p:cNvPr id="586" name="Google Shape;586;g1eb7df298ce_1_1388"/>
              <p:cNvSpPr/>
              <p:nvPr/>
            </p:nvSpPr>
            <p:spPr>
              <a:xfrm>
                <a:off x="5783757" y="4352070"/>
                <a:ext cx="238200" cy="238200"/>
              </a:xfrm>
              <a:prstGeom prst="ellipse">
                <a:avLst/>
              </a:prstGeom>
              <a:solidFill>
                <a:srgbClr val="FFFF00"/>
              </a:solidFill>
              <a:ln>
                <a:noFill/>
              </a:ln>
            </p:spPr>
            <p:txBody>
              <a:bodyPr spcFirstLastPara="1" wrap="square" lIns="182850" tIns="91400" rIns="182850" bIns="91400" anchor="ctr" anchorCtr="0">
                <a:noAutofit/>
              </a:bodyPr>
              <a:lstStyle/>
              <a:p>
                <a:pPr algn="ctr"/>
                <a:r>
                  <a:rPr lang="es-CO" sz="3200">
                    <a:solidFill>
                      <a:schemeClr val="dk1"/>
                    </a:solidFill>
                    <a:latin typeface="Meiryo"/>
                    <a:ea typeface="Meiryo"/>
                    <a:cs typeface="Meiryo"/>
                    <a:sym typeface="Meiryo"/>
                  </a:rPr>
                  <a:t>5</a:t>
                </a:r>
                <a:endParaRPr sz="3200">
                  <a:solidFill>
                    <a:schemeClr val="dk1"/>
                  </a:solidFill>
                  <a:latin typeface="Meiryo"/>
                  <a:ea typeface="Meiryo"/>
                  <a:cs typeface="Meiryo"/>
                  <a:sym typeface="Meiryo"/>
                </a:endParaRPr>
              </a:p>
            </p:txBody>
          </p:sp>
          <p:sp>
            <p:nvSpPr>
              <p:cNvPr id="587" name="Google Shape;587;g1eb7df298ce_1_1388"/>
              <p:cNvSpPr/>
              <p:nvPr/>
            </p:nvSpPr>
            <p:spPr>
              <a:xfrm>
                <a:off x="6593382" y="3990120"/>
                <a:ext cx="238200" cy="238200"/>
              </a:xfrm>
              <a:prstGeom prst="ellipse">
                <a:avLst/>
              </a:prstGeom>
              <a:solidFill>
                <a:srgbClr val="92D050"/>
              </a:solidFill>
              <a:ln>
                <a:noFill/>
              </a:ln>
            </p:spPr>
            <p:txBody>
              <a:bodyPr spcFirstLastPara="1" wrap="square" lIns="182850" tIns="91400" rIns="182850" bIns="91400" anchor="ctr" anchorCtr="0">
                <a:noAutofit/>
              </a:bodyPr>
              <a:lstStyle/>
              <a:p>
                <a:pPr algn="ctr"/>
                <a:r>
                  <a:rPr lang="es-CO" sz="3200">
                    <a:solidFill>
                      <a:schemeClr val="dk1"/>
                    </a:solidFill>
                    <a:latin typeface="Meiryo"/>
                    <a:ea typeface="Meiryo"/>
                    <a:cs typeface="Meiryo"/>
                    <a:sym typeface="Meiryo"/>
                  </a:rPr>
                  <a:t>8</a:t>
                </a:r>
                <a:endParaRPr sz="3200">
                  <a:solidFill>
                    <a:schemeClr val="dk1"/>
                  </a:solidFill>
                  <a:latin typeface="Meiryo"/>
                  <a:ea typeface="Meiryo"/>
                  <a:cs typeface="Meiryo"/>
                  <a:sym typeface="Meiryo"/>
                </a:endParaRPr>
              </a:p>
            </p:txBody>
          </p:sp>
          <p:sp>
            <p:nvSpPr>
              <p:cNvPr id="588" name="Google Shape;588;g1eb7df298ce_1_1388"/>
              <p:cNvSpPr/>
              <p:nvPr/>
            </p:nvSpPr>
            <p:spPr>
              <a:xfrm>
                <a:off x="7336332" y="3837718"/>
                <a:ext cx="238200" cy="238200"/>
              </a:xfrm>
              <a:prstGeom prst="ellipse">
                <a:avLst/>
              </a:prstGeom>
              <a:solidFill>
                <a:srgbClr val="00B050"/>
              </a:solidFill>
              <a:ln>
                <a:noFill/>
              </a:ln>
            </p:spPr>
            <p:txBody>
              <a:bodyPr spcFirstLastPara="1" wrap="square" lIns="182850" tIns="91400" rIns="182850" bIns="91400" anchor="ctr" anchorCtr="0">
                <a:noAutofit/>
              </a:bodyPr>
              <a:lstStyle/>
              <a:p>
                <a:pPr algn="ctr"/>
                <a:r>
                  <a:rPr lang="es-CO" sz="3200">
                    <a:solidFill>
                      <a:schemeClr val="dk1"/>
                    </a:solidFill>
                    <a:latin typeface="Meiryo"/>
                    <a:ea typeface="Meiryo"/>
                    <a:cs typeface="Meiryo"/>
                    <a:sym typeface="Meiryo"/>
                  </a:rPr>
                  <a:t>10</a:t>
                </a:r>
                <a:endParaRPr sz="3200">
                  <a:solidFill>
                    <a:schemeClr val="dk1"/>
                  </a:solidFill>
                  <a:latin typeface="Meiryo"/>
                  <a:ea typeface="Meiryo"/>
                  <a:cs typeface="Meiryo"/>
                  <a:sym typeface="Meiryo"/>
                </a:endParaRPr>
              </a:p>
            </p:txBody>
          </p:sp>
          <p:sp>
            <p:nvSpPr>
              <p:cNvPr id="589" name="Google Shape;589;g1eb7df298ce_1_1388"/>
              <p:cNvSpPr/>
              <p:nvPr/>
            </p:nvSpPr>
            <p:spPr>
              <a:xfrm>
                <a:off x="8155482" y="3429000"/>
                <a:ext cx="238200" cy="238200"/>
              </a:xfrm>
              <a:prstGeom prst="ellipse">
                <a:avLst/>
              </a:prstGeom>
              <a:solidFill>
                <a:srgbClr val="00B050"/>
              </a:solidFill>
              <a:ln>
                <a:noFill/>
              </a:ln>
            </p:spPr>
            <p:txBody>
              <a:bodyPr spcFirstLastPara="1" wrap="square" lIns="182850" tIns="91400" rIns="182850" bIns="91400" anchor="ctr" anchorCtr="0">
                <a:noAutofit/>
              </a:bodyPr>
              <a:lstStyle/>
              <a:p>
                <a:pPr algn="ctr"/>
                <a:r>
                  <a:rPr lang="es-CO" sz="3200">
                    <a:solidFill>
                      <a:schemeClr val="dk1"/>
                    </a:solidFill>
                    <a:latin typeface="Meiryo"/>
                    <a:ea typeface="Meiryo"/>
                    <a:cs typeface="Meiryo"/>
                    <a:sym typeface="Meiryo"/>
                  </a:rPr>
                  <a:t>11</a:t>
                </a:r>
                <a:endParaRPr sz="3200">
                  <a:solidFill>
                    <a:schemeClr val="dk1"/>
                  </a:solidFill>
                  <a:latin typeface="Meiryo"/>
                  <a:ea typeface="Meiryo"/>
                  <a:cs typeface="Meiryo"/>
                  <a:sym typeface="Meiryo"/>
                </a:endParaRPr>
              </a:p>
            </p:txBody>
          </p:sp>
          <p:sp>
            <p:nvSpPr>
              <p:cNvPr id="590" name="Google Shape;590;g1eb7df298ce_1_1388"/>
              <p:cNvSpPr/>
              <p:nvPr/>
            </p:nvSpPr>
            <p:spPr>
              <a:xfrm>
                <a:off x="8688882" y="3157537"/>
                <a:ext cx="238200" cy="238200"/>
              </a:xfrm>
              <a:prstGeom prst="ellipse">
                <a:avLst/>
              </a:prstGeom>
              <a:solidFill>
                <a:srgbClr val="00B050"/>
              </a:solidFill>
              <a:ln>
                <a:noFill/>
              </a:ln>
            </p:spPr>
            <p:txBody>
              <a:bodyPr spcFirstLastPara="1" wrap="square" lIns="182850" tIns="91400" rIns="182850" bIns="91400" anchor="ctr" anchorCtr="0">
                <a:noAutofit/>
              </a:bodyPr>
              <a:lstStyle/>
              <a:p>
                <a:pPr algn="ctr"/>
                <a:r>
                  <a:rPr lang="es-CO" sz="3200">
                    <a:solidFill>
                      <a:schemeClr val="dk1"/>
                    </a:solidFill>
                    <a:latin typeface="Meiryo"/>
                    <a:ea typeface="Meiryo"/>
                    <a:cs typeface="Meiryo"/>
                    <a:sym typeface="Meiryo"/>
                  </a:rPr>
                  <a:t>12</a:t>
                </a:r>
                <a:endParaRPr sz="3200">
                  <a:solidFill>
                    <a:schemeClr val="dk1"/>
                  </a:solidFill>
                  <a:latin typeface="Meiryo"/>
                  <a:ea typeface="Meiryo"/>
                  <a:cs typeface="Meiryo"/>
                  <a:sym typeface="Meiryo"/>
                </a:endParaRPr>
              </a:p>
            </p:txBody>
          </p:sp>
          <p:sp>
            <p:nvSpPr>
              <p:cNvPr id="591" name="Google Shape;591;g1eb7df298ce_1_1388"/>
              <p:cNvSpPr/>
              <p:nvPr/>
            </p:nvSpPr>
            <p:spPr>
              <a:xfrm>
                <a:off x="5111202" y="3889248"/>
                <a:ext cx="238200" cy="238200"/>
              </a:xfrm>
              <a:prstGeom prst="ellipse">
                <a:avLst/>
              </a:prstGeom>
              <a:solidFill>
                <a:srgbClr val="FFFF66"/>
              </a:solidFill>
              <a:ln>
                <a:noFill/>
              </a:ln>
            </p:spPr>
            <p:txBody>
              <a:bodyPr spcFirstLastPara="1" wrap="square" lIns="182850" tIns="91400" rIns="182850" bIns="91400" anchor="ctr" anchorCtr="0">
                <a:noAutofit/>
              </a:bodyPr>
              <a:lstStyle/>
              <a:p>
                <a:pPr algn="ctr"/>
                <a:r>
                  <a:rPr lang="es-CO" sz="3200">
                    <a:solidFill>
                      <a:schemeClr val="dk1"/>
                    </a:solidFill>
                    <a:latin typeface="Meiryo"/>
                    <a:ea typeface="Meiryo"/>
                    <a:cs typeface="Meiryo"/>
                    <a:sym typeface="Meiryo"/>
                  </a:rPr>
                  <a:t>4</a:t>
                </a:r>
                <a:endParaRPr sz="3200">
                  <a:solidFill>
                    <a:schemeClr val="dk1"/>
                  </a:solidFill>
                  <a:latin typeface="Meiryo"/>
                  <a:ea typeface="Meiryo"/>
                  <a:cs typeface="Meiryo"/>
                  <a:sym typeface="Meiryo"/>
                </a:endParaRPr>
              </a:p>
            </p:txBody>
          </p:sp>
          <p:sp>
            <p:nvSpPr>
              <p:cNvPr id="592" name="Google Shape;592;g1eb7df298ce_1_1388"/>
              <p:cNvSpPr/>
              <p:nvPr/>
            </p:nvSpPr>
            <p:spPr>
              <a:xfrm>
                <a:off x="5760984" y="3548062"/>
                <a:ext cx="238200" cy="238200"/>
              </a:xfrm>
              <a:prstGeom prst="ellipse">
                <a:avLst/>
              </a:prstGeom>
              <a:solidFill>
                <a:srgbClr val="CCFF66"/>
              </a:solidFill>
              <a:ln>
                <a:noFill/>
              </a:ln>
            </p:spPr>
            <p:txBody>
              <a:bodyPr spcFirstLastPara="1" wrap="square" lIns="182850" tIns="91400" rIns="182850" bIns="91400" anchor="ctr" anchorCtr="0">
                <a:noAutofit/>
              </a:bodyPr>
              <a:lstStyle/>
              <a:p>
                <a:pPr algn="ctr"/>
                <a:r>
                  <a:rPr lang="es-CO" sz="3200">
                    <a:solidFill>
                      <a:schemeClr val="dk1"/>
                    </a:solidFill>
                    <a:latin typeface="Meiryo"/>
                    <a:ea typeface="Meiryo"/>
                    <a:cs typeface="Meiryo"/>
                    <a:sym typeface="Meiryo"/>
                  </a:rPr>
                  <a:t>7</a:t>
                </a:r>
                <a:endParaRPr sz="3200">
                  <a:solidFill>
                    <a:schemeClr val="dk1"/>
                  </a:solidFill>
                  <a:latin typeface="Meiryo"/>
                  <a:ea typeface="Meiryo"/>
                  <a:cs typeface="Meiryo"/>
                  <a:sym typeface="Meiryo"/>
                </a:endParaRPr>
              </a:p>
            </p:txBody>
          </p:sp>
          <p:sp>
            <p:nvSpPr>
              <p:cNvPr id="593" name="Google Shape;593;g1eb7df298ce_1_1388"/>
              <p:cNvSpPr/>
              <p:nvPr/>
            </p:nvSpPr>
            <p:spPr>
              <a:xfrm>
                <a:off x="5664694" y="5091538"/>
                <a:ext cx="238200" cy="238200"/>
              </a:xfrm>
              <a:prstGeom prst="ellipse">
                <a:avLst/>
              </a:prstGeom>
              <a:solidFill>
                <a:srgbClr val="FFFF66"/>
              </a:solidFill>
              <a:ln>
                <a:noFill/>
              </a:ln>
            </p:spPr>
            <p:txBody>
              <a:bodyPr spcFirstLastPara="1" wrap="square" lIns="182850" tIns="91400" rIns="182850" bIns="91400" anchor="ctr" anchorCtr="0">
                <a:noAutofit/>
              </a:bodyPr>
              <a:lstStyle/>
              <a:p>
                <a:pPr algn="ctr"/>
                <a:r>
                  <a:rPr lang="es-CO" sz="3200">
                    <a:solidFill>
                      <a:schemeClr val="dk1"/>
                    </a:solidFill>
                    <a:latin typeface="Meiryo"/>
                    <a:ea typeface="Meiryo"/>
                    <a:cs typeface="Meiryo"/>
                    <a:sym typeface="Meiryo"/>
                  </a:rPr>
                  <a:t>6</a:t>
                </a:r>
                <a:endParaRPr sz="3200">
                  <a:solidFill>
                    <a:schemeClr val="dk1"/>
                  </a:solidFill>
                  <a:latin typeface="Meiryo"/>
                  <a:ea typeface="Meiryo"/>
                  <a:cs typeface="Meiryo"/>
                  <a:sym typeface="Meiryo"/>
                </a:endParaRPr>
              </a:p>
            </p:txBody>
          </p:sp>
          <p:sp>
            <p:nvSpPr>
              <p:cNvPr id="594" name="Google Shape;594;g1eb7df298ce_1_1388"/>
              <p:cNvSpPr/>
              <p:nvPr/>
            </p:nvSpPr>
            <p:spPr>
              <a:xfrm>
                <a:off x="6593382" y="4753589"/>
                <a:ext cx="238200" cy="238200"/>
              </a:xfrm>
              <a:prstGeom prst="ellipse">
                <a:avLst/>
              </a:prstGeom>
              <a:solidFill>
                <a:srgbClr val="CCFF66"/>
              </a:solidFill>
              <a:ln>
                <a:noFill/>
              </a:ln>
            </p:spPr>
            <p:txBody>
              <a:bodyPr spcFirstLastPara="1" wrap="square" lIns="182850" tIns="91400" rIns="182850" bIns="91400" anchor="ctr" anchorCtr="0">
                <a:noAutofit/>
              </a:bodyPr>
              <a:lstStyle/>
              <a:p>
                <a:pPr algn="ctr"/>
                <a:r>
                  <a:rPr lang="es-CO" sz="3200">
                    <a:solidFill>
                      <a:schemeClr val="dk1"/>
                    </a:solidFill>
                    <a:latin typeface="Meiryo"/>
                    <a:ea typeface="Meiryo"/>
                    <a:cs typeface="Meiryo"/>
                    <a:sym typeface="Meiryo"/>
                  </a:rPr>
                  <a:t>9</a:t>
                </a:r>
                <a:endParaRPr sz="3200">
                  <a:solidFill>
                    <a:schemeClr val="dk1"/>
                  </a:solidFill>
                  <a:latin typeface="Meiryo"/>
                  <a:ea typeface="Meiryo"/>
                  <a:cs typeface="Meiryo"/>
                  <a:sym typeface="Meiryo"/>
                </a:endParaRPr>
              </a:p>
            </p:txBody>
          </p:sp>
          <p:sp>
            <p:nvSpPr>
              <p:cNvPr id="595" name="Google Shape;595;g1eb7df298ce_1_1388"/>
              <p:cNvSpPr txBox="1"/>
              <p:nvPr/>
            </p:nvSpPr>
            <p:spPr>
              <a:xfrm>
                <a:off x="9445222" y="2866965"/>
                <a:ext cx="1057200" cy="276900"/>
              </a:xfrm>
              <a:prstGeom prst="rect">
                <a:avLst/>
              </a:prstGeom>
              <a:blipFill rotWithShape="1">
                <a:blip r:embed="rId8">
                  <a:alphaModFix/>
                </a:blip>
                <a:stretch>
                  <a:fillRect l="-3448" t="-8889" r="-6319" b="-31109"/>
                </a:stretch>
              </a:blipFill>
              <a:ln>
                <a:noFill/>
              </a:ln>
            </p:spPr>
            <p:txBody>
              <a:bodyPr spcFirstLastPara="1" wrap="square" lIns="182850" tIns="91400" rIns="182850" bIns="91400" anchor="t" anchorCtr="0">
                <a:noAutofit/>
              </a:bodyPr>
              <a:lstStyle/>
              <a:p>
                <a:r>
                  <a:rPr lang="es-CO" sz="3600">
                    <a:latin typeface="Meiryo"/>
                    <a:ea typeface="Meiryo"/>
                    <a:cs typeface="Meiryo"/>
                    <a:sym typeface="Meiryo"/>
                  </a:rPr>
                  <a:t> </a:t>
                </a:r>
                <a:endParaRPr sz="3600"/>
              </a:p>
            </p:txBody>
          </p:sp>
          <p:sp>
            <p:nvSpPr>
              <p:cNvPr id="596" name="Google Shape;596;g1eb7df298ce_1_1388"/>
              <p:cNvSpPr txBox="1"/>
              <p:nvPr/>
            </p:nvSpPr>
            <p:spPr>
              <a:xfrm>
                <a:off x="5089422" y="6012363"/>
                <a:ext cx="1046700" cy="276900"/>
              </a:xfrm>
              <a:prstGeom prst="rect">
                <a:avLst/>
              </a:prstGeom>
              <a:blipFill rotWithShape="1">
                <a:blip r:embed="rId9">
                  <a:alphaModFix/>
                </a:blip>
                <a:stretch>
                  <a:fillRect l="-4089" t="-8889" r="-7019" b="-31109"/>
                </a:stretch>
              </a:blipFill>
              <a:ln>
                <a:noFill/>
              </a:ln>
            </p:spPr>
            <p:txBody>
              <a:bodyPr spcFirstLastPara="1" wrap="square" lIns="182850" tIns="91400" rIns="182850" bIns="91400" anchor="t" anchorCtr="0">
                <a:noAutofit/>
              </a:bodyPr>
              <a:lstStyle/>
              <a:p>
                <a:r>
                  <a:rPr lang="es-CO" sz="3600">
                    <a:latin typeface="Meiryo"/>
                    <a:ea typeface="Meiryo"/>
                    <a:cs typeface="Meiryo"/>
                    <a:sym typeface="Meiryo"/>
                  </a:rPr>
                  <a:t> </a:t>
                </a:r>
                <a:endParaRPr sz="3600"/>
              </a:p>
            </p:txBody>
          </p:sp>
        </p:grpSp>
      </p:grpSp>
      <p:sp>
        <p:nvSpPr>
          <p:cNvPr id="597" name="Google Shape;597;g1eb7df298ce_1_1388"/>
          <p:cNvSpPr txBox="1"/>
          <p:nvPr/>
        </p:nvSpPr>
        <p:spPr>
          <a:xfrm>
            <a:off x="18038120" y="4984772"/>
            <a:ext cx="3283200" cy="6258000"/>
          </a:xfrm>
          <a:prstGeom prst="rect">
            <a:avLst/>
          </a:prstGeom>
          <a:blipFill rotWithShape="1">
            <a:blip r:embed="rId10">
              <a:alphaModFix/>
            </a:blip>
            <a:stretch>
              <a:fillRect/>
            </a:stretch>
          </a:blipFill>
          <a:ln>
            <a:noFill/>
          </a:ln>
        </p:spPr>
        <p:txBody>
          <a:bodyPr spcFirstLastPara="1" wrap="square" lIns="182850" tIns="91400" rIns="182850" bIns="91400" anchor="t" anchorCtr="0">
            <a:noAutofit/>
          </a:bodyPr>
          <a:lstStyle/>
          <a:p>
            <a:r>
              <a:rPr lang="es-CO" sz="3600">
                <a:latin typeface="Meiryo"/>
                <a:ea typeface="Meiryo"/>
                <a:cs typeface="Meiryo"/>
                <a:sym typeface="Meiryo"/>
              </a:rPr>
              <a:t> </a:t>
            </a:r>
            <a:endParaRPr sz="3600"/>
          </a:p>
        </p:txBody>
      </p:sp>
      <p:sp>
        <p:nvSpPr>
          <p:cNvPr id="2" name="„Poner una cita aqui“">
            <a:extLst>
              <a:ext uri="{FF2B5EF4-FFF2-40B4-BE49-F238E27FC236}">
                <a16:creationId xmlns:a16="http://schemas.microsoft.com/office/drawing/2014/main" id="{044FEC12-9B00-83CA-48C7-EE982A0C29D2}"/>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Ejemplo MG - Calcular responsabilidad</a:t>
            </a: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32"/>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AEB5D86-2811-627A-F8A7-B8696738419C}"/>
              </a:ext>
            </a:extLst>
          </p:cNvPr>
          <p:cNvGraphicFramePr>
            <a:graphicFrameLocks noChangeAspect="1"/>
          </p:cNvGraphicFramePr>
          <p:nvPr>
            <p:custDataLst>
              <p:tags r:id="rId2"/>
            </p:custDataLst>
            <p:extLst>
              <p:ext uri="{D42A27DB-BD31-4B8C-83A1-F6EECF244321}">
                <p14:modId xmlns:p14="http://schemas.microsoft.com/office/powerpoint/2010/main" val="31776760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5" progId="TCLayout.ActiveDocument.1">
                  <p:embed/>
                </p:oleObj>
              </mc:Choice>
              <mc:Fallback>
                <p:oleObj name="think-cell Slide" r:id="rId6" imgW="425" imgH="425" progId="TCLayout.ActiveDocument.1">
                  <p:embed/>
                  <p:pic>
                    <p:nvPicPr>
                      <p:cNvPr id="5" name="think-cell data - do not delete" hidden="1">
                        <a:extLst>
                          <a:ext uri="{FF2B5EF4-FFF2-40B4-BE49-F238E27FC236}">
                            <a16:creationId xmlns:a16="http://schemas.microsoft.com/office/drawing/2014/main" id="{1AEB5D86-2811-627A-F8A7-B8696738419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634" name="Google Shape;634;g1eb7df298ce_1_1457"/>
          <p:cNvGrpSpPr/>
          <p:nvPr/>
        </p:nvGrpSpPr>
        <p:grpSpPr>
          <a:xfrm>
            <a:off x="357988" y="2056431"/>
            <a:ext cx="12362792" cy="12493018"/>
            <a:chOff x="2008366" y="-228418"/>
            <a:chExt cx="7746110" cy="7827706"/>
          </a:xfrm>
        </p:grpSpPr>
        <p:grpSp>
          <p:nvGrpSpPr>
            <p:cNvPr id="635" name="Google Shape;635;g1eb7df298ce_1_1457"/>
            <p:cNvGrpSpPr/>
            <p:nvPr/>
          </p:nvGrpSpPr>
          <p:grpSpPr>
            <a:xfrm rot="6658885">
              <a:off x="3688837" y="2782460"/>
              <a:ext cx="7691111" cy="1805951"/>
              <a:chOff x="3382524" y="4109682"/>
              <a:chExt cx="2231700" cy="2496300"/>
            </a:xfrm>
          </p:grpSpPr>
          <p:sp>
            <p:nvSpPr>
              <p:cNvPr id="636" name="Google Shape;636;g1eb7df298ce_1_1457"/>
              <p:cNvSpPr/>
              <p:nvPr/>
            </p:nvSpPr>
            <p:spPr>
              <a:xfrm rot="2229670">
                <a:off x="3996768" y="4172038"/>
                <a:ext cx="1003213" cy="237158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37" name="Google Shape;637;g1eb7df298ce_1_1457"/>
              <p:cNvSpPr/>
              <p:nvPr/>
            </p:nvSpPr>
            <p:spPr>
              <a:xfrm rot="2229555">
                <a:off x="4082996" y="4491715"/>
                <a:ext cx="760390" cy="1797682"/>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38" name="Google Shape;638;g1eb7df298ce_1_1457"/>
              <p:cNvSpPr/>
              <p:nvPr/>
            </p:nvSpPr>
            <p:spPr>
              <a:xfrm rot="2227689">
                <a:off x="4201946" y="4816784"/>
                <a:ext cx="492545" cy="1164255"/>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39" name="Google Shape;639;g1eb7df298ce_1_1457"/>
              <p:cNvSpPr/>
              <p:nvPr/>
            </p:nvSpPr>
            <p:spPr>
              <a:xfrm rot="2230316">
                <a:off x="4292075" y="5049393"/>
                <a:ext cx="295924" cy="69960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nvGrpSpPr>
            <p:cNvPr id="640" name="Google Shape;640;g1eb7df298ce_1_1457"/>
            <p:cNvGrpSpPr/>
            <p:nvPr/>
          </p:nvGrpSpPr>
          <p:grpSpPr>
            <a:xfrm rot="-10050822">
              <a:off x="2379744" y="2731703"/>
              <a:ext cx="4470496" cy="3923907"/>
              <a:chOff x="3382524" y="4109682"/>
              <a:chExt cx="2231700" cy="2496300"/>
            </a:xfrm>
          </p:grpSpPr>
          <p:sp>
            <p:nvSpPr>
              <p:cNvPr id="641" name="Google Shape;641;g1eb7df298ce_1_1457"/>
              <p:cNvSpPr/>
              <p:nvPr/>
            </p:nvSpPr>
            <p:spPr>
              <a:xfrm rot="2229670">
                <a:off x="3996768" y="4172038"/>
                <a:ext cx="1003213" cy="237158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42" name="Google Shape;642;g1eb7df298ce_1_1457"/>
              <p:cNvSpPr/>
              <p:nvPr/>
            </p:nvSpPr>
            <p:spPr>
              <a:xfrm rot="2229555">
                <a:off x="4082996" y="4491715"/>
                <a:ext cx="760390" cy="1797682"/>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43" name="Google Shape;643;g1eb7df298ce_1_1457"/>
              <p:cNvSpPr/>
              <p:nvPr/>
            </p:nvSpPr>
            <p:spPr>
              <a:xfrm rot="2227689">
                <a:off x="4201946" y="4816784"/>
                <a:ext cx="492545" cy="1164255"/>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44" name="Google Shape;644;g1eb7df298ce_1_1457"/>
              <p:cNvSpPr/>
              <p:nvPr/>
            </p:nvSpPr>
            <p:spPr>
              <a:xfrm rot="2230316">
                <a:off x="4292075" y="5049393"/>
                <a:ext cx="295924" cy="69960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nvGrpSpPr>
            <p:cNvPr id="645" name="Google Shape;645;g1eb7df298ce_1_1457"/>
            <p:cNvGrpSpPr/>
            <p:nvPr/>
          </p:nvGrpSpPr>
          <p:grpSpPr>
            <a:xfrm>
              <a:off x="3209924" y="2852737"/>
              <a:ext cx="5717158" cy="2557537"/>
              <a:chOff x="3209924" y="3157537"/>
              <a:chExt cx="5717158" cy="2557537"/>
            </a:xfrm>
          </p:grpSpPr>
          <p:sp>
            <p:nvSpPr>
              <p:cNvPr id="646" name="Google Shape;646;g1eb7df298ce_1_1457"/>
              <p:cNvSpPr/>
              <p:nvPr/>
            </p:nvSpPr>
            <p:spPr>
              <a:xfrm>
                <a:off x="5943600" y="3276600"/>
                <a:ext cx="304800" cy="304800"/>
              </a:xfrm>
              <a:prstGeom prst="rect">
                <a:avLst/>
              </a:prstGeom>
              <a:noFill/>
              <a:ln>
                <a:noFill/>
              </a:ln>
            </p:spPr>
            <p:txBody>
              <a:bodyPr spcFirstLastPara="1" wrap="square" lIns="182850" tIns="91400" rIns="182850" bIns="91400" anchor="t" anchorCtr="0">
                <a:noAutofit/>
              </a:bodyPr>
              <a:lstStyle/>
              <a:p>
                <a:endParaRPr sz="3600">
                  <a:solidFill>
                    <a:schemeClr val="dk1"/>
                  </a:solidFill>
                  <a:latin typeface="Meiryo"/>
                  <a:ea typeface="Meiryo"/>
                  <a:cs typeface="Meiryo"/>
                  <a:sym typeface="Meiryo"/>
                </a:endParaRPr>
              </a:p>
            </p:txBody>
          </p:sp>
          <p:sp>
            <p:nvSpPr>
              <p:cNvPr id="647" name="Google Shape;647;g1eb7df298ce_1_1457"/>
              <p:cNvSpPr/>
              <p:nvPr/>
            </p:nvSpPr>
            <p:spPr>
              <a:xfrm>
                <a:off x="3209924" y="5476874"/>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48" name="Google Shape;648;g1eb7df298ce_1_1457"/>
              <p:cNvSpPr/>
              <p:nvPr/>
            </p:nvSpPr>
            <p:spPr>
              <a:xfrm>
                <a:off x="4210049" y="5357811"/>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49" name="Google Shape;649;g1eb7df298ce_1_1457"/>
              <p:cNvSpPr/>
              <p:nvPr/>
            </p:nvSpPr>
            <p:spPr>
              <a:xfrm>
                <a:off x="4962524" y="4786311"/>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50" name="Google Shape;650;g1eb7df298ce_1_1457"/>
              <p:cNvSpPr/>
              <p:nvPr/>
            </p:nvSpPr>
            <p:spPr>
              <a:xfrm>
                <a:off x="5783757" y="435207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51" name="Google Shape;651;g1eb7df298ce_1_1457"/>
              <p:cNvSpPr/>
              <p:nvPr/>
            </p:nvSpPr>
            <p:spPr>
              <a:xfrm>
                <a:off x="6593382" y="399012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52" name="Google Shape;652;g1eb7df298ce_1_1457"/>
              <p:cNvSpPr/>
              <p:nvPr/>
            </p:nvSpPr>
            <p:spPr>
              <a:xfrm>
                <a:off x="7336332" y="383771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53" name="Google Shape;653;g1eb7df298ce_1_1457"/>
              <p:cNvSpPr/>
              <p:nvPr/>
            </p:nvSpPr>
            <p:spPr>
              <a:xfrm>
                <a:off x="8155482" y="342900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54" name="Google Shape;654;g1eb7df298ce_1_1457"/>
              <p:cNvSpPr/>
              <p:nvPr/>
            </p:nvSpPr>
            <p:spPr>
              <a:xfrm>
                <a:off x="8688882" y="3157537"/>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55" name="Google Shape;655;g1eb7df298ce_1_1457"/>
              <p:cNvSpPr/>
              <p:nvPr/>
            </p:nvSpPr>
            <p:spPr>
              <a:xfrm>
                <a:off x="5111202" y="388924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56" name="Google Shape;656;g1eb7df298ce_1_1457"/>
              <p:cNvSpPr/>
              <p:nvPr/>
            </p:nvSpPr>
            <p:spPr>
              <a:xfrm>
                <a:off x="5760984" y="3548062"/>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57" name="Google Shape;657;g1eb7df298ce_1_1457"/>
              <p:cNvSpPr/>
              <p:nvPr/>
            </p:nvSpPr>
            <p:spPr>
              <a:xfrm>
                <a:off x="5664694" y="509153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58" name="Google Shape;658;g1eb7df298ce_1_1457"/>
              <p:cNvSpPr/>
              <p:nvPr/>
            </p:nvSpPr>
            <p:spPr>
              <a:xfrm>
                <a:off x="6593382" y="4753589"/>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sp>
        <p:nvSpPr>
          <p:cNvPr id="659" name="Google Shape;659;g1eb7df298ce_1_1457"/>
          <p:cNvSpPr txBox="1"/>
          <p:nvPr/>
        </p:nvSpPr>
        <p:spPr>
          <a:xfrm>
            <a:off x="12366876" y="5024904"/>
            <a:ext cx="10157400" cy="7467000"/>
          </a:xfrm>
          <a:prstGeom prst="rect">
            <a:avLst/>
          </a:prstGeom>
          <a:blipFill rotWithShape="1">
            <a:blip r:embed="rId8">
              <a:alphaModFix/>
            </a:blip>
            <a:stretch>
              <a:fillRect/>
            </a:stretch>
          </a:blipFill>
          <a:ln>
            <a:noFill/>
          </a:ln>
        </p:spPr>
        <p:txBody>
          <a:bodyPr spcFirstLastPara="1" wrap="square" lIns="182850" tIns="91400" rIns="182850" bIns="91400" anchor="t" anchorCtr="0">
            <a:noAutofit/>
          </a:bodyPr>
          <a:lstStyle/>
          <a:p>
            <a:r>
              <a:rPr lang="es-CO" sz="3600">
                <a:latin typeface="Meiryo"/>
                <a:ea typeface="Meiryo"/>
                <a:cs typeface="Meiryo"/>
                <a:sym typeface="Meiryo"/>
              </a:rPr>
              <a:t> </a:t>
            </a:r>
            <a:endParaRPr sz="3600"/>
          </a:p>
        </p:txBody>
      </p:sp>
      <p:sp>
        <p:nvSpPr>
          <p:cNvPr id="4" name="„Poner una cita aqui“">
            <a:extLst>
              <a:ext uri="{FF2B5EF4-FFF2-40B4-BE49-F238E27FC236}">
                <a16:creationId xmlns:a16="http://schemas.microsoft.com/office/drawing/2014/main" id="{474E5C73-2DA3-59C7-4BCA-EEE245818E77}"/>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Ejemplo MG – Re estimación de distribuciones</a:t>
            </a: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64"/>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658FE89-75FA-9C99-9CD1-7DCD1FF206B5}"/>
              </a:ext>
            </a:extLst>
          </p:cNvPr>
          <p:cNvGraphicFramePr>
            <a:graphicFrameLocks noChangeAspect="1"/>
          </p:cNvGraphicFramePr>
          <p:nvPr>
            <p:custDataLst>
              <p:tags r:id="rId2"/>
            </p:custDataLst>
            <p:extLst>
              <p:ext uri="{D42A27DB-BD31-4B8C-83A1-F6EECF244321}">
                <p14:modId xmlns:p14="http://schemas.microsoft.com/office/powerpoint/2010/main" val="13394727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5" progId="TCLayout.ActiveDocument.1">
                  <p:embed/>
                </p:oleObj>
              </mc:Choice>
              <mc:Fallback>
                <p:oleObj name="think-cell Slide" r:id="rId6" imgW="425" imgH="425" progId="TCLayout.ActiveDocument.1">
                  <p:embed/>
                  <p:pic>
                    <p:nvPicPr>
                      <p:cNvPr id="4" name="think-cell data - do not delete" hidden="1">
                        <a:extLst>
                          <a:ext uri="{FF2B5EF4-FFF2-40B4-BE49-F238E27FC236}">
                            <a16:creationId xmlns:a16="http://schemas.microsoft.com/office/drawing/2014/main" id="{A658FE89-75FA-9C99-9CD1-7DCD1FF206B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666" name="Google Shape;666;g1eb7df298ce_1_1486"/>
          <p:cNvGrpSpPr/>
          <p:nvPr/>
        </p:nvGrpSpPr>
        <p:grpSpPr>
          <a:xfrm>
            <a:off x="4852920" y="508127"/>
            <a:ext cx="14001868" cy="14149362"/>
            <a:chOff x="2008366" y="-228418"/>
            <a:chExt cx="7746110" cy="7827706"/>
          </a:xfrm>
        </p:grpSpPr>
        <p:grpSp>
          <p:nvGrpSpPr>
            <p:cNvPr id="667" name="Google Shape;667;g1eb7df298ce_1_1486"/>
            <p:cNvGrpSpPr/>
            <p:nvPr/>
          </p:nvGrpSpPr>
          <p:grpSpPr>
            <a:xfrm rot="6658885">
              <a:off x="3688837" y="2782460"/>
              <a:ext cx="7691111" cy="1805951"/>
              <a:chOff x="3382524" y="4109682"/>
              <a:chExt cx="2231700" cy="2496300"/>
            </a:xfrm>
          </p:grpSpPr>
          <p:sp>
            <p:nvSpPr>
              <p:cNvPr id="668" name="Google Shape;668;g1eb7df298ce_1_1486"/>
              <p:cNvSpPr/>
              <p:nvPr/>
            </p:nvSpPr>
            <p:spPr>
              <a:xfrm rot="2229670">
                <a:off x="3996768" y="4172038"/>
                <a:ext cx="1003213" cy="237158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69" name="Google Shape;669;g1eb7df298ce_1_1486"/>
              <p:cNvSpPr/>
              <p:nvPr/>
            </p:nvSpPr>
            <p:spPr>
              <a:xfrm rot="2229555">
                <a:off x="4082996" y="4491715"/>
                <a:ext cx="760390" cy="1797682"/>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70" name="Google Shape;670;g1eb7df298ce_1_1486"/>
              <p:cNvSpPr/>
              <p:nvPr/>
            </p:nvSpPr>
            <p:spPr>
              <a:xfrm rot="2227689">
                <a:off x="4201946" y="4816784"/>
                <a:ext cx="492545" cy="1164255"/>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71" name="Google Shape;671;g1eb7df298ce_1_1486"/>
              <p:cNvSpPr/>
              <p:nvPr/>
            </p:nvSpPr>
            <p:spPr>
              <a:xfrm rot="2230316">
                <a:off x="4292075" y="5049393"/>
                <a:ext cx="295924" cy="69960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nvGrpSpPr>
            <p:cNvPr id="672" name="Google Shape;672;g1eb7df298ce_1_1486"/>
            <p:cNvGrpSpPr/>
            <p:nvPr/>
          </p:nvGrpSpPr>
          <p:grpSpPr>
            <a:xfrm rot="-10050822">
              <a:off x="2379744" y="2731703"/>
              <a:ext cx="4470496" cy="3923907"/>
              <a:chOff x="3382524" y="4109682"/>
              <a:chExt cx="2231700" cy="2496300"/>
            </a:xfrm>
          </p:grpSpPr>
          <p:sp>
            <p:nvSpPr>
              <p:cNvPr id="673" name="Google Shape;673;g1eb7df298ce_1_1486"/>
              <p:cNvSpPr/>
              <p:nvPr/>
            </p:nvSpPr>
            <p:spPr>
              <a:xfrm rot="2229670">
                <a:off x="3996768" y="4172038"/>
                <a:ext cx="1003213" cy="237158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74" name="Google Shape;674;g1eb7df298ce_1_1486"/>
              <p:cNvSpPr/>
              <p:nvPr/>
            </p:nvSpPr>
            <p:spPr>
              <a:xfrm rot="2229555">
                <a:off x="4082996" y="4491715"/>
                <a:ext cx="760390" cy="1797682"/>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75" name="Google Shape;675;g1eb7df298ce_1_1486"/>
              <p:cNvSpPr/>
              <p:nvPr/>
            </p:nvSpPr>
            <p:spPr>
              <a:xfrm rot="2227689">
                <a:off x="4201946" y="4816784"/>
                <a:ext cx="492545" cy="1164255"/>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76" name="Google Shape;676;g1eb7df298ce_1_1486"/>
              <p:cNvSpPr/>
              <p:nvPr/>
            </p:nvSpPr>
            <p:spPr>
              <a:xfrm rot="2230316">
                <a:off x="4292075" y="5049393"/>
                <a:ext cx="295924" cy="69960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nvGrpSpPr>
            <p:cNvPr id="677" name="Google Shape;677;g1eb7df298ce_1_1486"/>
            <p:cNvGrpSpPr/>
            <p:nvPr/>
          </p:nvGrpSpPr>
          <p:grpSpPr>
            <a:xfrm>
              <a:off x="3209924" y="2852737"/>
              <a:ext cx="5717158" cy="2557537"/>
              <a:chOff x="3209924" y="3157537"/>
              <a:chExt cx="5717158" cy="2557537"/>
            </a:xfrm>
          </p:grpSpPr>
          <p:sp>
            <p:nvSpPr>
              <p:cNvPr id="678" name="Google Shape;678;g1eb7df298ce_1_1486"/>
              <p:cNvSpPr/>
              <p:nvPr/>
            </p:nvSpPr>
            <p:spPr>
              <a:xfrm>
                <a:off x="5943600" y="3276600"/>
                <a:ext cx="304800" cy="304800"/>
              </a:xfrm>
              <a:prstGeom prst="rect">
                <a:avLst/>
              </a:prstGeom>
              <a:noFill/>
              <a:ln>
                <a:noFill/>
              </a:ln>
            </p:spPr>
            <p:txBody>
              <a:bodyPr spcFirstLastPara="1" wrap="square" lIns="182850" tIns="91400" rIns="182850" bIns="91400" anchor="t" anchorCtr="0">
                <a:noAutofit/>
              </a:bodyPr>
              <a:lstStyle/>
              <a:p>
                <a:endParaRPr sz="3600">
                  <a:solidFill>
                    <a:schemeClr val="dk1"/>
                  </a:solidFill>
                  <a:latin typeface="Meiryo"/>
                  <a:ea typeface="Meiryo"/>
                  <a:cs typeface="Meiryo"/>
                  <a:sym typeface="Meiryo"/>
                </a:endParaRPr>
              </a:p>
            </p:txBody>
          </p:sp>
          <p:sp>
            <p:nvSpPr>
              <p:cNvPr id="679" name="Google Shape;679;g1eb7df298ce_1_1486"/>
              <p:cNvSpPr/>
              <p:nvPr/>
            </p:nvSpPr>
            <p:spPr>
              <a:xfrm>
                <a:off x="3209924" y="5476874"/>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80" name="Google Shape;680;g1eb7df298ce_1_1486"/>
              <p:cNvSpPr/>
              <p:nvPr/>
            </p:nvSpPr>
            <p:spPr>
              <a:xfrm>
                <a:off x="4210049" y="5357811"/>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81" name="Google Shape;681;g1eb7df298ce_1_1486"/>
              <p:cNvSpPr/>
              <p:nvPr/>
            </p:nvSpPr>
            <p:spPr>
              <a:xfrm>
                <a:off x="4962524" y="4786311"/>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82" name="Google Shape;682;g1eb7df298ce_1_1486"/>
              <p:cNvSpPr/>
              <p:nvPr/>
            </p:nvSpPr>
            <p:spPr>
              <a:xfrm>
                <a:off x="5783757" y="435207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83" name="Google Shape;683;g1eb7df298ce_1_1486"/>
              <p:cNvSpPr/>
              <p:nvPr/>
            </p:nvSpPr>
            <p:spPr>
              <a:xfrm>
                <a:off x="6593382" y="399012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84" name="Google Shape;684;g1eb7df298ce_1_1486"/>
              <p:cNvSpPr/>
              <p:nvPr/>
            </p:nvSpPr>
            <p:spPr>
              <a:xfrm>
                <a:off x="7336332" y="383771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85" name="Google Shape;685;g1eb7df298ce_1_1486"/>
              <p:cNvSpPr/>
              <p:nvPr/>
            </p:nvSpPr>
            <p:spPr>
              <a:xfrm>
                <a:off x="8155482" y="342900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86" name="Google Shape;686;g1eb7df298ce_1_1486"/>
              <p:cNvSpPr/>
              <p:nvPr/>
            </p:nvSpPr>
            <p:spPr>
              <a:xfrm>
                <a:off x="8688882" y="3157537"/>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87" name="Google Shape;687;g1eb7df298ce_1_1486"/>
              <p:cNvSpPr/>
              <p:nvPr/>
            </p:nvSpPr>
            <p:spPr>
              <a:xfrm>
                <a:off x="5111202" y="388924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88" name="Google Shape;688;g1eb7df298ce_1_1486"/>
              <p:cNvSpPr/>
              <p:nvPr/>
            </p:nvSpPr>
            <p:spPr>
              <a:xfrm>
                <a:off x="5760984" y="3548062"/>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89" name="Google Shape;689;g1eb7df298ce_1_1486"/>
              <p:cNvSpPr/>
              <p:nvPr/>
            </p:nvSpPr>
            <p:spPr>
              <a:xfrm>
                <a:off x="5664694" y="509153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90" name="Google Shape;690;g1eb7df298ce_1_1486"/>
              <p:cNvSpPr/>
              <p:nvPr/>
            </p:nvSpPr>
            <p:spPr>
              <a:xfrm>
                <a:off x="6593382" y="4753589"/>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sp>
        <p:nvSpPr>
          <p:cNvPr id="5" name="„Poner una cita aqui“">
            <a:extLst>
              <a:ext uri="{FF2B5EF4-FFF2-40B4-BE49-F238E27FC236}">
                <a16:creationId xmlns:a16="http://schemas.microsoft.com/office/drawing/2014/main" id="{F76A509D-D11E-AD1D-C2EA-0E2E34E228C7}"/>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Ejemplo MG – Convergencia</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96"/>
        <p:cNvGrpSpPr/>
        <p:nvPr/>
      </p:nvGrpSpPr>
      <p:grpSpPr>
        <a:xfrm>
          <a:off x="0" y="0"/>
          <a:ext cx="0" cy="0"/>
          <a:chOff x="0" y="0"/>
          <a:chExt cx="0" cy="0"/>
        </a:xfrm>
      </p:grpSpPr>
      <p:sp>
        <p:nvSpPr>
          <p:cNvPr id="97" name="Google Shape;97;g1eb272616ec_1_82"/>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99" name="Google Shape;99;g1eb272616ec_1_82"/>
          <p:cNvSpPr txBox="1"/>
          <p:nvPr/>
        </p:nvSpPr>
        <p:spPr>
          <a:xfrm>
            <a:off x="1676400" y="3297100"/>
            <a:ext cx="11284200" cy="7929600"/>
          </a:xfrm>
          <a:prstGeom prst="rect">
            <a:avLst/>
          </a:prstGeom>
          <a:noFill/>
          <a:ln>
            <a:noFill/>
          </a:ln>
        </p:spPr>
        <p:txBody>
          <a:bodyPr spcFirstLastPara="1" wrap="square" lIns="182850" tIns="91400" rIns="182850" bIns="91400" anchor="ctr" anchorCtr="0">
            <a:noAutofit/>
          </a:bodyPr>
          <a:lstStyle/>
          <a:p>
            <a:pPr marL="914400" indent="-723900">
              <a:lnSpc>
                <a:spcPct val="160000"/>
              </a:lnSpc>
              <a:spcBef>
                <a:spcPts val="2000"/>
              </a:spcBef>
              <a:buClr>
                <a:schemeClr val="dk1"/>
              </a:buClr>
              <a:buSzPts val="2100"/>
              <a:buFont typeface="Lato"/>
              <a:buChar char="●"/>
            </a:pPr>
            <a:r>
              <a:rPr lang="es-CO" sz="4200" dirty="0">
                <a:solidFill>
                  <a:schemeClr val="dk1"/>
                </a:solidFill>
                <a:highlight>
                  <a:srgbClr val="FFFFFF"/>
                </a:highlight>
                <a:latin typeface="Lato"/>
                <a:ea typeface="Lato"/>
                <a:cs typeface="Lato"/>
                <a:sym typeface="Lato"/>
              </a:rPr>
              <a:t>No requiere datos etiquetados.</a:t>
            </a:r>
            <a:endParaRPr sz="4200" dirty="0">
              <a:solidFill>
                <a:schemeClr val="dk1"/>
              </a:solidFill>
              <a:highlight>
                <a:srgbClr val="FFFFFF"/>
              </a:highlight>
              <a:latin typeface="Lato"/>
              <a:ea typeface="Lato"/>
              <a:cs typeface="Lato"/>
              <a:sym typeface="Lato"/>
            </a:endParaRPr>
          </a:p>
          <a:p>
            <a:pPr marL="914400" indent="-723900">
              <a:lnSpc>
                <a:spcPct val="160000"/>
              </a:lnSpc>
              <a:buClr>
                <a:schemeClr val="dk1"/>
              </a:buClr>
              <a:buSzPts val="2100"/>
              <a:buFont typeface="Lato"/>
              <a:buChar char="●"/>
            </a:pPr>
            <a:r>
              <a:rPr lang="es-CO" sz="4200" dirty="0">
                <a:solidFill>
                  <a:schemeClr val="dk1"/>
                </a:solidFill>
                <a:highlight>
                  <a:srgbClr val="FFFFFF"/>
                </a:highlight>
                <a:latin typeface="Lato"/>
                <a:ea typeface="Lato"/>
                <a:cs typeface="Lato"/>
                <a:sym typeface="Lato"/>
              </a:rPr>
              <a:t>Su objetivo es descubrir automáticamente patrones, estructuras o agrupaciones en los datos.</a:t>
            </a:r>
            <a:endParaRPr sz="4200" dirty="0">
              <a:solidFill>
                <a:schemeClr val="dk1"/>
              </a:solidFill>
              <a:highlight>
                <a:srgbClr val="FFFFFF"/>
              </a:highlight>
              <a:latin typeface="Lato"/>
              <a:ea typeface="Lato"/>
              <a:cs typeface="Lato"/>
              <a:sym typeface="Lato"/>
            </a:endParaRPr>
          </a:p>
          <a:p>
            <a:pPr marL="914400" indent="-723900">
              <a:lnSpc>
                <a:spcPct val="160000"/>
              </a:lnSpc>
              <a:buClr>
                <a:schemeClr val="dk1"/>
              </a:buClr>
              <a:buSzPts val="2100"/>
              <a:buFont typeface="Lato"/>
              <a:buChar char="●"/>
            </a:pPr>
            <a:r>
              <a:rPr lang="es-CO" sz="4200" dirty="0">
                <a:solidFill>
                  <a:schemeClr val="dk1"/>
                </a:solidFill>
                <a:highlight>
                  <a:srgbClr val="FFFFFF"/>
                </a:highlight>
                <a:latin typeface="Lato"/>
                <a:ea typeface="Lato"/>
                <a:cs typeface="Lato"/>
                <a:sym typeface="Lato"/>
              </a:rPr>
              <a:t>Técnicas como la agrupación o </a:t>
            </a:r>
            <a:r>
              <a:rPr lang="es-CO" sz="4200" i="1" dirty="0" err="1">
                <a:solidFill>
                  <a:schemeClr val="dk1"/>
                </a:solidFill>
                <a:highlight>
                  <a:srgbClr val="FFFFFF"/>
                </a:highlight>
                <a:latin typeface="Lato"/>
                <a:ea typeface="Lato"/>
                <a:cs typeface="Lato"/>
                <a:sym typeface="Lato"/>
              </a:rPr>
              <a:t>clusterización</a:t>
            </a:r>
            <a:r>
              <a:rPr lang="es-CO" sz="4200" dirty="0">
                <a:solidFill>
                  <a:schemeClr val="dk1"/>
                </a:solidFill>
                <a:highlight>
                  <a:srgbClr val="FFFFFF"/>
                </a:highlight>
                <a:latin typeface="Lato"/>
                <a:ea typeface="Lato"/>
                <a:cs typeface="Lato"/>
                <a:sym typeface="Lato"/>
              </a:rPr>
              <a:t>, la reducción de la dimensionalidad.</a:t>
            </a:r>
            <a:endParaRPr sz="4200" b="1" dirty="0">
              <a:latin typeface="Calibri"/>
              <a:ea typeface="Calibri"/>
              <a:cs typeface="Calibri"/>
              <a:sym typeface="Calibri"/>
            </a:endParaRPr>
          </a:p>
        </p:txBody>
      </p:sp>
      <p:pic>
        <p:nvPicPr>
          <p:cNvPr id="100" name="Google Shape;100;g1eb272616ec_1_82"/>
          <p:cNvPicPr preferRelativeResize="0"/>
          <p:nvPr/>
        </p:nvPicPr>
        <p:blipFill>
          <a:blip r:embed="rId5">
            <a:alphaModFix/>
          </a:blip>
          <a:stretch>
            <a:fillRect/>
          </a:stretch>
        </p:blipFill>
        <p:spPr>
          <a:xfrm>
            <a:off x="12960600" y="4459220"/>
            <a:ext cx="10321452" cy="4797564"/>
          </a:xfrm>
          <a:prstGeom prst="rect">
            <a:avLst/>
          </a:prstGeom>
          <a:noFill/>
          <a:ln>
            <a:noFill/>
          </a:ln>
        </p:spPr>
      </p:pic>
      <p:sp>
        <p:nvSpPr>
          <p:cNvPr id="101" name="Google Shape;101;g1eb272616ec_1_82"/>
          <p:cNvSpPr txBox="1"/>
          <p:nvPr/>
        </p:nvSpPr>
        <p:spPr>
          <a:xfrm>
            <a:off x="14214126" y="9256801"/>
            <a:ext cx="7814400" cy="984824"/>
          </a:xfrm>
          <a:prstGeom prst="rect">
            <a:avLst/>
          </a:prstGeom>
          <a:noFill/>
          <a:ln>
            <a:noFill/>
          </a:ln>
        </p:spPr>
        <p:txBody>
          <a:bodyPr spcFirstLastPara="1" wrap="square" lIns="182850" tIns="182850" rIns="182850" bIns="182850" anchor="t" anchorCtr="0">
            <a:spAutoFit/>
          </a:bodyPr>
          <a:lstStyle/>
          <a:p>
            <a:r>
              <a:rPr lang="es-CO" sz="2000">
                <a:solidFill>
                  <a:srgbClr val="888888"/>
                </a:solidFill>
              </a:rPr>
              <a:t>https://nixustechnologies.com/wp-content/uploads/2022/03/unsupervised-machine-learning-1.webp</a:t>
            </a:r>
            <a:endParaRPr sz="2000">
              <a:solidFill>
                <a:srgbClr val="888888"/>
              </a:solidFill>
            </a:endParaRPr>
          </a:p>
        </p:txBody>
      </p:sp>
      <p:sp>
        <p:nvSpPr>
          <p:cNvPr id="2" name="„Poner una cita aqui“">
            <a:extLst>
              <a:ext uri="{FF2B5EF4-FFF2-40B4-BE49-F238E27FC236}">
                <a16:creationId xmlns:a16="http://schemas.microsoft.com/office/drawing/2014/main" id="{9F7F70D3-8943-612C-6AEB-A4A769A35BC0}"/>
              </a:ext>
            </a:extLst>
          </p:cNvPr>
          <p:cNvSpPr txBox="1">
            <a:spLocks/>
          </p:cNvSpPr>
          <p:nvPr/>
        </p:nvSpPr>
        <p:spPr>
          <a:xfrm>
            <a:off x="3531512" y="1394180"/>
            <a:ext cx="1384208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Aprendizaje No Supervisado</a:t>
            </a:r>
            <a:endParaRPr lang="es-CO" sz="7200" b="1" dirty="0">
              <a:solidFill>
                <a:srgbClr val="000000"/>
              </a:solidFill>
              <a:latin typeface="Lato" panose="020F0502020204030203" pitchFamily="34" charset="0"/>
              <a:ea typeface="Helvetica Light"/>
              <a:cs typeface="Helvetica Light"/>
              <a:sym typeface="Helvetica Light"/>
            </a:endParaRPr>
          </a:p>
        </p:txBody>
      </p:sp>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5"/>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DC01E57-73B4-583C-BBCE-9DF9CB0A3F9C}"/>
              </a:ext>
            </a:extLst>
          </p:cNvPr>
          <p:cNvGraphicFramePr>
            <a:graphicFrameLocks noChangeAspect="1"/>
          </p:cNvGraphicFramePr>
          <p:nvPr>
            <p:custDataLst>
              <p:tags r:id="rId2"/>
            </p:custDataLst>
            <p:extLst>
              <p:ext uri="{D42A27DB-BD31-4B8C-83A1-F6EECF244321}">
                <p14:modId xmlns:p14="http://schemas.microsoft.com/office/powerpoint/2010/main" val="39818591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5" progId="TCLayout.ActiveDocument.1">
                  <p:embed/>
                </p:oleObj>
              </mc:Choice>
              <mc:Fallback>
                <p:oleObj name="think-cell Slide" r:id="rId6" imgW="425" imgH="425" progId="TCLayout.ActiveDocument.1">
                  <p:embed/>
                  <p:pic>
                    <p:nvPicPr>
                      <p:cNvPr id="5" name="think-cell data - do not delete" hidden="1">
                        <a:extLst>
                          <a:ext uri="{FF2B5EF4-FFF2-40B4-BE49-F238E27FC236}">
                            <a16:creationId xmlns:a16="http://schemas.microsoft.com/office/drawing/2014/main" id="{1DC01E57-73B4-583C-BBCE-9DF9CB0A3F9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697" name="Google Shape;697;g1eb7df298ce_1_1490"/>
          <p:cNvGrpSpPr/>
          <p:nvPr/>
        </p:nvGrpSpPr>
        <p:grpSpPr>
          <a:xfrm rot="-9645529">
            <a:off x="11959382" y="3825515"/>
            <a:ext cx="3952172" cy="8315410"/>
            <a:chOff x="3382524" y="4109682"/>
            <a:chExt cx="2231700" cy="2496300"/>
          </a:xfrm>
        </p:grpSpPr>
        <p:sp>
          <p:nvSpPr>
            <p:cNvPr id="698" name="Google Shape;698;g1eb7df298ce_1_1490"/>
            <p:cNvSpPr/>
            <p:nvPr/>
          </p:nvSpPr>
          <p:spPr>
            <a:xfrm rot="2229670">
              <a:off x="3996768" y="4172038"/>
              <a:ext cx="1003213" cy="237158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699" name="Google Shape;699;g1eb7df298ce_1_1490"/>
            <p:cNvSpPr/>
            <p:nvPr/>
          </p:nvSpPr>
          <p:spPr>
            <a:xfrm rot="2229555">
              <a:off x="4082996" y="4491715"/>
              <a:ext cx="760390" cy="1797682"/>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00" name="Google Shape;700;g1eb7df298ce_1_1490"/>
            <p:cNvSpPr/>
            <p:nvPr/>
          </p:nvSpPr>
          <p:spPr>
            <a:xfrm rot="2227689">
              <a:off x="4201946" y="4816784"/>
              <a:ext cx="492545" cy="1164255"/>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01" name="Google Shape;701;g1eb7df298ce_1_1490"/>
            <p:cNvSpPr/>
            <p:nvPr/>
          </p:nvSpPr>
          <p:spPr>
            <a:xfrm rot="2230316">
              <a:off x="4292075" y="5049393"/>
              <a:ext cx="295924" cy="69960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nvGrpSpPr>
          <p:cNvPr id="702" name="Google Shape;702;g1eb7df298ce_1_1490"/>
          <p:cNvGrpSpPr/>
          <p:nvPr/>
        </p:nvGrpSpPr>
        <p:grpSpPr>
          <a:xfrm rot="-10050699">
            <a:off x="7291920" y="7322660"/>
            <a:ext cx="7197468" cy="3338656"/>
            <a:chOff x="3382524" y="4109682"/>
            <a:chExt cx="2231700" cy="2496300"/>
          </a:xfrm>
        </p:grpSpPr>
        <p:sp>
          <p:nvSpPr>
            <p:cNvPr id="703" name="Google Shape;703;g1eb7df298ce_1_1490"/>
            <p:cNvSpPr/>
            <p:nvPr/>
          </p:nvSpPr>
          <p:spPr>
            <a:xfrm rot="2229670">
              <a:off x="3996768" y="4172038"/>
              <a:ext cx="1003213" cy="237158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04" name="Google Shape;704;g1eb7df298ce_1_1490"/>
            <p:cNvSpPr/>
            <p:nvPr/>
          </p:nvSpPr>
          <p:spPr>
            <a:xfrm rot="2229555">
              <a:off x="4082996" y="4491715"/>
              <a:ext cx="760390" cy="1797682"/>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05" name="Google Shape;705;g1eb7df298ce_1_1490"/>
            <p:cNvSpPr/>
            <p:nvPr/>
          </p:nvSpPr>
          <p:spPr>
            <a:xfrm rot="2227689">
              <a:off x="4201946" y="4816784"/>
              <a:ext cx="492545" cy="1164255"/>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06" name="Google Shape;706;g1eb7df298ce_1_1490"/>
            <p:cNvSpPr/>
            <p:nvPr/>
          </p:nvSpPr>
          <p:spPr>
            <a:xfrm rot="2230316">
              <a:off x="4292075" y="5049393"/>
              <a:ext cx="295924" cy="69960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nvGrpSpPr>
          <p:cNvPr id="707" name="Google Shape;707;g1eb7df298ce_1_1490"/>
          <p:cNvGrpSpPr/>
          <p:nvPr/>
        </p:nvGrpSpPr>
        <p:grpSpPr>
          <a:xfrm>
            <a:off x="7024857" y="6230020"/>
            <a:ext cx="10334334" cy="4623004"/>
            <a:chOff x="3209924" y="3157537"/>
            <a:chExt cx="5717158" cy="2557537"/>
          </a:xfrm>
        </p:grpSpPr>
        <p:sp>
          <p:nvSpPr>
            <p:cNvPr id="708" name="Google Shape;708;g1eb7df298ce_1_1490"/>
            <p:cNvSpPr/>
            <p:nvPr/>
          </p:nvSpPr>
          <p:spPr>
            <a:xfrm>
              <a:off x="5943600" y="3276600"/>
              <a:ext cx="304800" cy="304800"/>
            </a:xfrm>
            <a:prstGeom prst="rect">
              <a:avLst/>
            </a:prstGeom>
            <a:noFill/>
            <a:ln>
              <a:noFill/>
            </a:ln>
          </p:spPr>
          <p:txBody>
            <a:bodyPr spcFirstLastPara="1" wrap="square" lIns="182850" tIns="91400" rIns="182850" bIns="91400" anchor="t" anchorCtr="0">
              <a:noAutofit/>
            </a:bodyPr>
            <a:lstStyle/>
            <a:p>
              <a:endParaRPr sz="3600">
                <a:solidFill>
                  <a:schemeClr val="dk1"/>
                </a:solidFill>
                <a:latin typeface="Meiryo"/>
                <a:ea typeface="Meiryo"/>
                <a:cs typeface="Meiryo"/>
                <a:sym typeface="Meiryo"/>
              </a:endParaRPr>
            </a:p>
          </p:txBody>
        </p:sp>
        <p:sp>
          <p:nvSpPr>
            <p:cNvPr id="709" name="Google Shape;709;g1eb7df298ce_1_1490"/>
            <p:cNvSpPr/>
            <p:nvPr/>
          </p:nvSpPr>
          <p:spPr>
            <a:xfrm>
              <a:off x="3209924" y="5476874"/>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10" name="Google Shape;710;g1eb7df298ce_1_1490"/>
            <p:cNvSpPr/>
            <p:nvPr/>
          </p:nvSpPr>
          <p:spPr>
            <a:xfrm>
              <a:off x="4210049" y="5357811"/>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11" name="Google Shape;711;g1eb7df298ce_1_1490"/>
            <p:cNvSpPr/>
            <p:nvPr/>
          </p:nvSpPr>
          <p:spPr>
            <a:xfrm>
              <a:off x="4962524" y="4786311"/>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12" name="Google Shape;712;g1eb7df298ce_1_1490"/>
            <p:cNvSpPr/>
            <p:nvPr/>
          </p:nvSpPr>
          <p:spPr>
            <a:xfrm>
              <a:off x="5783757" y="435207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13" name="Google Shape;713;g1eb7df298ce_1_1490"/>
            <p:cNvSpPr/>
            <p:nvPr/>
          </p:nvSpPr>
          <p:spPr>
            <a:xfrm>
              <a:off x="6593382" y="399012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14" name="Google Shape;714;g1eb7df298ce_1_1490"/>
            <p:cNvSpPr/>
            <p:nvPr/>
          </p:nvSpPr>
          <p:spPr>
            <a:xfrm>
              <a:off x="7336332" y="383771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15" name="Google Shape;715;g1eb7df298ce_1_1490"/>
            <p:cNvSpPr/>
            <p:nvPr/>
          </p:nvSpPr>
          <p:spPr>
            <a:xfrm>
              <a:off x="8155482" y="342900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16" name="Google Shape;716;g1eb7df298ce_1_1490"/>
            <p:cNvSpPr/>
            <p:nvPr/>
          </p:nvSpPr>
          <p:spPr>
            <a:xfrm>
              <a:off x="8688882" y="3157537"/>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17" name="Google Shape;717;g1eb7df298ce_1_1490"/>
            <p:cNvSpPr/>
            <p:nvPr/>
          </p:nvSpPr>
          <p:spPr>
            <a:xfrm>
              <a:off x="5111202" y="388924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18" name="Google Shape;718;g1eb7df298ce_1_1490"/>
            <p:cNvSpPr/>
            <p:nvPr/>
          </p:nvSpPr>
          <p:spPr>
            <a:xfrm>
              <a:off x="5760984" y="3548062"/>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19" name="Google Shape;719;g1eb7df298ce_1_1490"/>
            <p:cNvSpPr/>
            <p:nvPr/>
          </p:nvSpPr>
          <p:spPr>
            <a:xfrm>
              <a:off x="5664694" y="509153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20" name="Google Shape;720;g1eb7df298ce_1_1490"/>
            <p:cNvSpPr/>
            <p:nvPr/>
          </p:nvSpPr>
          <p:spPr>
            <a:xfrm>
              <a:off x="6593382" y="4753589"/>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sp>
        <p:nvSpPr>
          <p:cNvPr id="2" name="„Poner una cita aqui“">
            <a:extLst>
              <a:ext uri="{FF2B5EF4-FFF2-40B4-BE49-F238E27FC236}">
                <a16:creationId xmlns:a16="http://schemas.microsoft.com/office/drawing/2014/main" id="{1B8CFF24-257D-030E-73F0-1A33D4189262}"/>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Ejemplo MG – Convergencia</a:t>
            </a:r>
          </a:p>
        </p:txBody>
      </p:sp>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725"/>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1AC14FE-D317-A6B6-3D67-EE8116CB456C}"/>
              </a:ext>
            </a:extLst>
          </p:cNvPr>
          <p:cNvGraphicFramePr>
            <a:graphicFrameLocks noChangeAspect="1"/>
          </p:cNvGraphicFramePr>
          <p:nvPr>
            <p:custDataLst>
              <p:tags r:id="rId2"/>
            </p:custDataLst>
            <p:extLst>
              <p:ext uri="{D42A27DB-BD31-4B8C-83A1-F6EECF244321}">
                <p14:modId xmlns:p14="http://schemas.microsoft.com/office/powerpoint/2010/main" val="18252401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5" progId="TCLayout.ActiveDocument.1">
                  <p:embed/>
                </p:oleObj>
              </mc:Choice>
              <mc:Fallback>
                <p:oleObj name="think-cell Slide" r:id="rId6" imgW="425" imgH="425" progId="TCLayout.ActiveDocument.1">
                  <p:embed/>
                  <p:pic>
                    <p:nvPicPr>
                      <p:cNvPr id="6" name="think-cell data - do not delete" hidden="1">
                        <a:extLst>
                          <a:ext uri="{FF2B5EF4-FFF2-40B4-BE49-F238E27FC236}">
                            <a16:creationId xmlns:a16="http://schemas.microsoft.com/office/drawing/2014/main" id="{61AC14FE-D317-A6B6-3D67-EE8116CB45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727" name="Google Shape;727;g1eb7df298ce_1_1547"/>
          <p:cNvGrpSpPr/>
          <p:nvPr/>
        </p:nvGrpSpPr>
        <p:grpSpPr>
          <a:xfrm rot="-9188289">
            <a:off x="3886203" y="2294704"/>
            <a:ext cx="4624012" cy="12189466"/>
            <a:chOff x="3382524" y="4109682"/>
            <a:chExt cx="2231700" cy="2496300"/>
          </a:xfrm>
        </p:grpSpPr>
        <p:sp>
          <p:nvSpPr>
            <p:cNvPr id="728" name="Google Shape;728;g1eb7df298ce_1_1547"/>
            <p:cNvSpPr/>
            <p:nvPr/>
          </p:nvSpPr>
          <p:spPr>
            <a:xfrm rot="2229670">
              <a:off x="3996768" y="4172038"/>
              <a:ext cx="1003213" cy="237158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29" name="Google Shape;729;g1eb7df298ce_1_1547"/>
            <p:cNvSpPr/>
            <p:nvPr/>
          </p:nvSpPr>
          <p:spPr>
            <a:xfrm rot="2229555">
              <a:off x="4082996" y="4491715"/>
              <a:ext cx="760390" cy="1797682"/>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30" name="Google Shape;730;g1eb7df298ce_1_1547"/>
            <p:cNvSpPr/>
            <p:nvPr/>
          </p:nvSpPr>
          <p:spPr>
            <a:xfrm rot="2227689">
              <a:off x="4201946" y="4816784"/>
              <a:ext cx="492545" cy="1164255"/>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31" name="Google Shape;731;g1eb7df298ce_1_1547"/>
            <p:cNvSpPr/>
            <p:nvPr/>
          </p:nvSpPr>
          <p:spPr>
            <a:xfrm rot="2230316">
              <a:off x="4292075" y="5049393"/>
              <a:ext cx="295924" cy="699608"/>
            </a:xfrm>
            <a:prstGeom prst="ellipse">
              <a:avLst/>
            </a:prstGeom>
            <a:noFill/>
            <a:ln w="28575" cap="flat" cmpd="sng">
              <a:solidFill>
                <a:srgbClr val="00B05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nvGrpSpPr>
          <p:cNvPr id="732" name="Google Shape;732;g1eb7df298ce_1_1547"/>
          <p:cNvGrpSpPr/>
          <p:nvPr/>
        </p:nvGrpSpPr>
        <p:grpSpPr>
          <a:xfrm rot="-10050739">
            <a:off x="2016156" y="6276412"/>
            <a:ext cx="8364110" cy="3872002"/>
            <a:chOff x="3382524" y="4109682"/>
            <a:chExt cx="2231700" cy="2496300"/>
          </a:xfrm>
        </p:grpSpPr>
        <p:sp>
          <p:nvSpPr>
            <p:cNvPr id="733" name="Google Shape;733;g1eb7df298ce_1_1547"/>
            <p:cNvSpPr/>
            <p:nvPr/>
          </p:nvSpPr>
          <p:spPr>
            <a:xfrm rot="2229670">
              <a:off x="3996768" y="4172038"/>
              <a:ext cx="1003213" cy="237158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34" name="Google Shape;734;g1eb7df298ce_1_1547"/>
            <p:cNvSpPr/>
            <p:nvPr/>
          </p:nvSpPr>
          <p:spPr>
            <a:xfrm rot="2229555">
              <a:off x="4082996" y="4491715"/>
              <a:ext cx="760390" cy="1797682"/>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35" name="Google Shape;735;g1eb7df298ce_1_1547"/>
            <p:cNvSpPr/>
            <p:nvPr/>
          </p:nvSpPr>
          <p:spPr>
            <a:xfrm rot="2227689">
              <a:off x="4201946" y="4816784"/>
              <a:ext cx="492545" cy="1164255"/>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36" name="Google Shape;736;g1eb7df298ce_1_1547"/>
            <p:cNvSpPr/>
            <p:nvPr/>
          </p:nvSpPr>
          <p:spPr>
            <a:xfrm rot="2230316">
              <a:off x="4292075" y="5049393"/>
              <a:ext cx="295924" cy="699608"/>
            </a:xfrm>
            <a:prstGeom prst="ellipse">
              <a:avLst/>
            </a:prstGeom>
            <a:noFill/>
            <a:ln w="28575" cap="flat" cmpd="sng">
              <a:solidFill>
                <a:srgbClr val="FFC000"/>
              </a:solidFill>
              <a:prstDash val="solid"/>
              <a:round/>
              <a:headEnd type="none" w="sm" len="sm"/>
              <a:tailEnd type="none" w="sm" len="sm"/>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grpSp>
        <p:nvGrpSpPr>
          <p:cNvPr id="737" name="Google Shape;737;g1eb7df298ce_1_1547"/>
          <p:cNvGrpSpPr/>
          <p:nvPr/>
        </p:nvGrpSpPr>
        <p:grpSpPr>
          <a:xfrm>
            <a:off x="1484304" y="5774509"/>
            <a:ext cx="10334334" cy="4623004"/>
            <a:chOff x="3209924" y="3157537"/>
            <a:chExt cx="5717158" cy="2557537"/>
          </a:xfrm>
        </p:grpSpPr>
        <p:sp>
          <p:nvSpPr>
            <p:cNvPr id="738" name="Google Shape;738;g1eb7df298ce_1_1547"/>
            <p:cNvSpPr/>
            <p:nvPr/>
          </p:nvSpPr>
          <p:spPr>
            <a:xfrm>
              <a:off x="5943600" y="3276600"/>
              <a:ext cx="304800" cy="304800"/>
            </a:xfrm>
            <a:prstGeom prst="rect">
              <a:avLst/>
            </a:prstGeom>
            <a:noFill/>
            <a:ln>
              <a:noFill/>
            </a:ln>
          </p:spPr>
          <p:txBody>
            <a:bodyPr spcFirstLastPara="1" wrap="square" lIns="182850" tIns="91400" rIns="182850" bIns="91400" anchor="t" anchorCtr="0">
              <a:noAutofit/>
            </a:bodyPr>
            <a:lstStyle/>
            <a:p>
              <a:endParaRPr sz="3600">
                <a:solidFill>
                  <a:schemeClr val="dk1"/>
                </a:solidFill>
                <a:latin typeface="Meiryo"/>
                <a:ea typeface="Meiryo"/>
                <a:cs typeface="Meiryo"/>
                <a:sym typeface="Meiryo"/>
              </a:endParaRPr>
            </a:p>
          </p:txBody>
        </p:sp>
        <p:sp>
          <p:nvSpPr>
            <p:cNvPr id="739" name="Google Shape;739;g1eb7df298ce_1_1547"/>
            <p:cNvSpPr/>
            <p:nvPr/>
          </p:nvSpPr>
          <p:spPr>
            <a:xfrm>
              <a:off x="3209924" y="5476874"/>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40" name="Google Shape;740;g1eb7df298ce_1_1547"/>
            <p:cNvSpPr/>
            <p:nvPr/>
          </p:nvSpPr>
          <p:spPr>
            <a:xfrm>
              <a:off x="4210049" y="5357811"/>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41" name="Google Shape;741;g1eb7df298ce_1_1547"/>
            <p:cNvSpPr/>
            <p:nvPr/>
          </p:nvSpPr>
          <p:spPr>
            <a:xfrm>
              <a:off x="4962524" y="4786311"/>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42" name="Google Shape;742;g1eb7df298ce_1_1547"/>
            <p:cNvSpPr/>
            <p:nvPr/>
          </p:nvSpPr>
          <p:spPr>
            <a:xfrm>
              <a:off x="5783757" y="435207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43" name="Google Shape;743;g1eb7df298ce_1_1547"/>
            <p:cNvSpPr/>
            <p:nvPr/>
          </p:nvSpPr>
          <p:spPr>
            <a:xfrm>
              <a:off x="6593382" y="399012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44" name="Google Shape;744;g1eb7df298ce_1_1547"/>
            <p:cNvSpPr/>
            <p:nvPr/>
          </p:nvSpPr>
          <p:spPr>
            <a:xfrm>
              <a:off x="7336332" y="383771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45" name="Google Shape;745;g1eb7df298ce_1_1547"/>
            <p:cNvSpPr/>
            <p:nvPr/>
          </p:nvSpPr>
          <p:spPr>
            <a:xfrm>
              <a:off x="8155482" y="3429000"/>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46" name="Google Shape;746;g1eb7df298ce_1_1547"/>
            <p:cNvSpPr/>
            <p:nvPr/>
          </p:nvSpPr>
          <p:spPr>
            <a:xfrm>
              <a:off x="8688882" y="3157537"/>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47" name="Google Shape;747;g1eb7df298ce_1_1547"/>
            <p:cNvSpPr/>
            <p:nvPr/>
          </p:nvSpPr>
          <p:spPr>
            <a:xfrm>
              <a:off x="5111202" y="388924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48" name="Google Shape;748;g1eb7df298ce_1_1547"/>
            <p:cNvSpPr/>
            <p:nvPr/>
          </p:nvSpPr>
          <p:spPr>
            <a:xfrm>
              <a:off x="5760984" y="3548062"/>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49" name="Google Shape;749;g1eb7df298ce_1_1547"/>
            <p:cNvSpPr/>
            <p:nvPr/>
          </p:nvSpPr>
          <p:spPr>
            <a:xfrm>
              <a:off x="5664694" y="5091538"/>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sp>
          <p:nvSpPr>
            <p:cNvPr id="750" name="Google Shape;750;g1eb7df298ce_1_1547"/>
            <p:cNvSpPr/>
            <p:nvPr/>
          </p:nvSpPr>
          <p:spPr>
            <a:xfrm>
              <a:off x="6593382" y="4753589"/>
              <a:ext cx="238200" cy="238200"/>
            </a:xfrm>
            <a:prstGeom prst="ellipse">
              <a:avLst/>
            </a:prstGeom>
            <a:solidFill>
              <a:srgbClr val="002060"/>
            </a:solidFill>
            <a:ln>
              <a:noFill/>
            </a:ln>
          </p:spPr>
          <p:txBody>
            <a:bodyPr spcFirstLastPara="1" wrap="square" lIns="182850" tIns="91400" rIns="182850" bIns="91400" anchor="ctr" anchorCtr="0">
              <a:noAutofit/>
            </a:bodyPr>
            <a:lstStyle/>
            <a:p>
              <a:pPr algn="ctr"/>
              <a:endParaRPr sz="3600">
                <a:solidFill>
                  <a:schemeClr val="lt1"/>
                </a:solidFill>
                <a:latin typeface="Meiryo"/>
                <a:ea typeface="Meiryo"/>
                <a:cs typeface="Meiryo"/>
                <a:sym typeface="Meiryo"/>
              </a:endParaRPr>
            </a:p>
          </p:txBody>
        </p:sp>
      </p:grpSp>
      <p:sp>
        <p:nvSpPr>
          <p:cNvPr id="2" name="„Poner una cita aqui“">
            <a:extLst>
              <a:ext uri="{FF2B5EF4-FFF2-40B4-BE49-F238E27FC236}">
                <a16:creationId xmlns:a16="http://schemas.microsoft.com/office/drawing/2014/main" id="{E6618E19-6294-CC10-4E74-173096FA931F}"/>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Ejemplo MG – Convergencia</a:t>
            </a:r>
          </a:p>
        </p:txBody>
      </p:sp>
      <p:pic>
        <p:nvPicPr>
          <p:cNvPr id="8" name="Picture 7" descr="A graph with red and yellow dots&#10;&#10;Description automatically generated">
            <a:extLst>
              <a:ext uri="{FF2B5EF4-FFF2-40B4-BE49-F238E27FC236}">
                <a16:creationId xmlns:a16="http://schemas.microsoft.com/office/drawing/2014/main" id="{3BEE98F6-A67A-9756-F8A0-F6A9FC8DA6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68550" y="3397766"/>
            <a:ext cx="8086600" cy="694099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99CE437-3F9D-78C5-A3FE-1F6AD54A3C3F}"/>
              </a:ext>
            </a:extLst>
          </p:cNvPr>
          <p:cNvGraphicFramePr>
            <a:graphicFrameLocks noChangeAspect="1"/>
          </p:cNvGraphicFramePr>
          <p:nvPr>
            <p:custDataLst>
              <p:tags r:id="rId2"/>
            </p:custDataLst>
            <p:extLst>
              <p:ext uri="{D42A27DB-BD31-4B8C-83A1-F6EECF244321}">
                <p14:modId xmlns:p14="http://schemas.microsoft.com/office/powerpoint/2010/main" val="576822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7" name="think-cell data - do not delete" hidden="1">
                        <a:extLst>
                          <a:ext uri="{FF2B5EF4-FFF2-40B4-BE49-F238E27FC236}">
                            <a16:creationId xmlns:a16="http://schemas.microsoft.com/office/drawing/2014/main" id="{199CE437-3F9D-78C5-A3FE-1F6AD54A3C3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8" name="Picture 2" descr="MiniBatch KMeans, Affinity Propagation, MeanShift, Spectral Clustering, Ward, Agglomerative Clustering, DBSCAN, OPTICS, BIRCH, Gaussian Mixture">
            <a:extLst>
              <a:ext uri="{FF2B5EF4-FFF2-40B4-BE49-F238E27FC236}">
                <a16:creationId xmlns:a16="http://schemas.microsoft.com/office/drawing/2014/main" id="{A37D0E21-BDCF-E939-8910-E971243502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859" y="3354155"/>
            <a:ext cx="14485269" cy="896766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BAD6FC9C-E07F-5D72-CBB9-CF7FBA0B7A04}"/>
              </a:ext>
            </a:extLst>
          </p:cNvPr>
          <p:cNvSpPr txBox="1">
            <a:spLocks/>
          </p:cNvSpPr>
          <p:nvPr/>
        </p:nvSpPr>
        <p:spPr>
          <a:xfrm>
            <a:off x="15070128" y="8553450"/>
            <a:ext cx="8863941" cy="1645538"/>
          </a:xfrm>
          <a:prstGeom prst="rect">
            <a:avLst/>
          </a:prstGeom>
        </p:spPr>
        <p:txBody>
          <a:bodyPr vert="horz" lIns="91440" tIns="45720" rIns="91440" bIns="45720" rtlCol="0" anchor="b">
            <a:normAutofit/>
          </a:bodyPr>
          <a:lstStyle>
            <a:lvl1pPr marL="0" indent="0" algn="l" defTabSz="1828800" rtl="0" eaLnBrk="1" latinLnBrk="0" hangingPunct="1">
              <a:lnSpc>
                <a:spcPct val="90000"/>
              </a:lnSpc>
              <a:spcBef>
                <a:spcPts val="2000"/>
              </a:spcBef>
              <a:buFont typeface="Arial" panose="020B0604020202020204" pitchFamily="34" charset="0"/>
              <a:buNone/>
              <a:defRPr sz="4800" b="1" kern="1200">
                <a:solidFill>
                  <a:schemeClr val="tx1"/>
                </a:solidFill>
                <a:latin typeface="+mn-lt"/>
                <a:ea typeface="+mn-ea"/>
                <a:cs typeface="+mn-cs"/>
              </a:defRPr>
            </a:lvl1pPr>
            <a:lvl2pPr marL="914400" indent="0" algn="l" defTabSz="1828800" rtl="0" eaLnBrk="1" latinLnBrk="0" hangingPunct="1">
              <a:lnSpc>
                <a:spcPct val="90000"/>
              </a:lnSpc>
              <a:spcBef>
                <a:spcPts val="1000"/>
              </a:spcBef>
              <a:buFont typeface="Arial" panose="020B0604020202020204" pitchFamily="34" charset="0"/>
              <a:buNone/>
              <a:defRPr sz="4000" b="1" kern="1200">
                <a:solidFill>
                  <a:schemeClr val="tx1"/>
                </a:solidFill>
                <a:latin typeface="+mn-lt"/>
                <a:ea typeface="+mn-ea"/>
                <a:cs typeface="+mn-cs"/>
              </a:defRPr>
            </a:lvl2pPr>
            <a:lvl3pPr marL="1828800" indent="0" algn="l" defTabSz="1828800" rtl="0" eaLnBrk="1" latinLnBrk="0" hangingPunct="1">
              <a:lnSpc>
                <a:spcPct val="90000"/>
              </a:lnSpc>
              <a:spcBef>
                <a:spcPts val="1000"/>
              </a:spcBef>
              <a:buFont typeface="Arial" panose="020B0604020202020204" pitchFamily="34" charset="0"/>
              <a:buNone/>
              <a:defRPr sz="3600" b="1" kern="1200">
                <a:solidFill>
                  <a:schemeClr val="tx1"/>
                </a:solidFill>
                <a:latin typeface="+mn-lt"/>
                <a:ea typeface="+mn-ea"/>
                <a:cs typeface="+mn-cs"/>
              </a:defRPr>
            </a:lvl3pPr>
            <a:lvl4pPr marL="27432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4pPr>
            <a:lvl5pPr marL="36576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5pPr>
            <a:lvl6pPr marL="45720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6pPr>
            <a:lvl7pPr marL="54864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7pPr>
            <a:lvl8pPr marL="64008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8pPr>
            <a:lvl9pPr marL="7315200" indent="0" algn="l" defTabSz="18288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9pPr>
          </a:lstStyle>
          <a:p>
            <a:pPr>
              <a:lnSpc>
                <a:spcPct val="130000"/>
              </a:lnSpc>
            </a:pPr>
            <a:endParaRPr lang="es-CO" sz="3200" dirty="0"/>
          </a:p>
          <a:p>
            <a:pPr>
              <a:lnSpc>
                <a:spcPct val="130000"/>
              </a:lnSpc>
            </a:pPr>
            <a:endParaRPr lang="en-CO" sz="3200" dirty="0"/>
          </a:p>
        </p:txBody>
      </p:sp>
      <p:sp>
        <p:nvSpPr>
          <p:cNvPr id="10" name="TextBox 9">
            <a:extLst>
              <a:ext uri="{FF2B5EF4-FFF2-40B4-BE49-F238E27FC236}">
                <a16:creationId xmlns:a16="http://schemas.microsoft.com/office/drawing/2014/main" id="{8AF5C7A7-7974-DE4F-AAB6-BEB60878A592}"/>
              </a:ext>
            </a:extLst>
          </p:cNvPr>
          <p:cNvSpPr txBox="1"/>
          <p:nvPr/>
        </p:nvSpPr>
        <p:spPr>
          <a:xfrm>
            <a:off x="16097250" y="3600450"/>
            <a:ext cx="7971747" cy="5656548"/>
          </a:xfrm>
          <a:prstGeom prst="rect">
            <a:avLst/>
          </a:prstGeom>
          <a:noFill/>
        </p:spPr>
        <p:txBody>
          <a:bodyPr wrap="square" rtlCol="0">
            <a:spAutoFit/>
          </a:bodyPr>
          <a:lstStyle/>
          <a:p>
            <a:pPr>
              <a:lnSpc>
                <a:spcPct val="250000"/>
              </a:lnSpc>
            </a:pPr>
            <a:r>
              <a:rPr lang="en-US" sz="3000" dirty="0" err="1">
                <a:latin typeface="Lato" panose="020F0502020204030203" pitchFamily="34" charset="0"/>
                <a:ea typeface="Lato" panose="020F0502020204030203" pitchFamily="34" charset="0"/>
                <a:cs typeface="Lato" panose="020F0502020204030203" pitchFamily="34" charset="0"/>
              </a:rPr>
              <a:t>Discusión</a:t>
            </a:r>
            <a:r>
              <a:rPr lang="en-US" sz="3000" dirty="0">
                <a:latin typeface="Lato" panose="020F0502020204030203" pitchFamily="34" charset="0"/>
                <a:ea typeface="Lato" panose="020F0502020204030203" pitchFamily="34" charset="0"/>
                <a:cs typeface="Lato" panose="020F0502020204030203" pitchFamily="34" charset="0"/>
              </a:rPr>
              <a:t>:</a:t>
            </a:r>
          </a:p>
          <a:p>
            <a:pPr marL="457200" indent="-457200">
              <a:lnSpc>
                <a:spcPct val="250000"/>
              </a:lnSpc>
              <a:buFont typeface="Arial" panose="020B0604020202020204" pitchFamily="34" charset="0"/>
              <a:buChar char="•"/>
            </a:pPr>
            <a:r>
              <a:rPr lang="en-US" sz="3000" dirty="0" err="1">
                <a:latin typeface="Lato" panose="020F0502020204030203" pitchFamily="34" charset="0"/>
                <a:ea typeface="Lato" panose="020F0502020204030203" pitchFamily="34" charset="0"/>
                <a:cs typeface="Lato" panose="020F0502020204030203" pitchFamily="34" charset="0"/>
              </a:rPr>
              <a:t>Existencia</a:t>
            </a:r>
            <a:r>
              <a:rPr lang="en-US" sz="3000" dirty="0">
                <a:latin typeface="Lato" panose="020F0502020204030203" pitchFamily="34" charset="0"/>
                <a:ea typeface="Lato" panose="020F0502020204030203" pitchFamily="34" charset="0"/>
                <a:cs typeface="Lato" panose="020F0502020204030203" pitchFamily="34" charset="0"/>
              </a:rPr>
              <a:t> de </a:t>
            </a:r>
            <a:r>
              <a:rPr lang="en-US" sz="3000" dirty="0" err="1">
                <a:latin typeface="Lato" panose="020F0502020204030203" pitchFamily="34" charset="0"/>
                <a:ea typeface="Lato" panose="020F0502020204030203" pitchFamily="34" charset="0"/>
                <a:cs typeface="Lato" panose="020F0502020204030203" pitchFamily="34" charset="0"/>
              </a:rPr>
              <a:t>centroides</a:t>
            </a:r>
            <a:endParaRPr lang="en-US" sz="3000" dirty="0">
              <a:latin typeface="Lato" panose="020F0502020204030203" pitchFamily="34" charset="0"/>
              <a:ea typeface="Lato" panose="020F0502020204030203" pitchFamily="34" charset="0"/>
              <a:cs typeface="Lato" panose="020F0502020204030203" pitchFamily="34" charset="0"/>
            </a:endParaRPr>
          </a:p>
          <a:p>
            <a:pPr marL="457200" indent="-457200">
              <a:lnSpc>
                <a:spcPct val="250000"/>
              </a:lnSpc>
              <a:buFont typeface="Arial" panose="020B0604020202020204" pitchFamily="34" charset="0"/>
              <a:buChar char="•"/>
            </a:pPr>
            <a:r>
              <a:rPr lang="en-US" sz="3000" dirty="0">
                <a:latin typeface="Lato" panose="020F0502020204030203" pitchFamily="34" charset="0"/>
                <a:ea typeface="Lato" panose="020F0502020204030203" pitchFamily="34" charset="0"/>
                <a:cs typeface="Lato" panose="020F0502020204030203" pitchFamily="34" charset="0"/>
              </a:rPr>
              <a:t>Chaining</a:t>
            </a:r>
          </a:p>
          <a:p>
            <a:pPr marL="457200" indent="-457200">
              <a:lnSpc>
                <a:spcPct val="250000"/>
              </a:lnSpc>
              <a:buFont typeface="Arial" panose="020B0604020202020204" pitchFamily="34" charset="0"/>
              <a:buChar char="•"/>
            </a:pPr>
            <a:r>
              <a:rPr lang="en-US" sz="3000" dirty="0" err="1">
                <a:latin typeface="Lato" panose="020F0502020204030203" pitchFamily="34" charset="0"/>
                <a:ea typeface="Lato" panose="020F0502020204030203" pitchFamily="34" charset="0"/>
                <a:cs typeface="Lato" panose="020F0502020204030203" pitchFamily="34" charset="0"/>
              </a:rPr>
              <a:t>Capacidad</a:t>
            </a:r>
            <a:r>
              <a:rPr lang="en-US" sz="3000" dirty="0">
                <a:latin typeface="Lato" panose="020F0502020204030203" pitchFamily="34" charset="0"/>
                <a:ea typeface="Lato" panose="020F0502020204030203" pitchFamily="34" charset="0"/>
                <a:cs typeface="Lato" panose="020F0502020204030203" pitchFamily="34" charset="0"/>
              </a:rPr>
              <a:t> de </a:t>
            </a:r>
            <a:r>
              <a:rPr lang="en-US" sz="3000" dirty="0" err="1">
                <a:latin typeface="Lato" panose="020F0502020204030203" pitchFamily="34" charset="0"/>
                <a:ea typeface="Lato" panose="020F0502020204030203" pitchFamily="34" charset="0"/>
                <a:cs typeface="Lato" panose="020F0502020204030203" pitchFamily="34" charset="0"/>
              </a:rPr>
              <a:t>identificación</a:t>
            </a:r>
            <a:r>
              <a:rPr lang="en-US" sz="3000" dirty="0">
                <a:latin typeface="Lato" panose="020F0502020204030203" pitchFamily="34" charset="0"/>
                <a:ea typeface="Lato" panose="020F0502020204030203" pitchFamily="34" charset="0"/>
                <a:cs typeface="Lato" panose="020F0502020204030203" pitchFamily="34" charset="0"/>
              </a:rPr>
              <a:t> de outliers</a:t>
            </a:r>
          </a:p>
          <a:p>
            <a:pPr marL="457200" indent="-457200">
              <a:lnSpc>
                <a:spcPct val="250000"/>
              </a:lnSpc>
              <a:buFont typeface="Arial" panose="020B0604020202020204" pitchFamily="34" charset="0"/>
              <a:buChar char="•"/>
            </a:pPr>
            <a:r>
              <a:rPr lang="en-US" sz="3000" dirty="0" err="1">
                <a:latin typeface="Lato" panose="020F0502020204030203" pitchFamily="34" charset="0"/>
                <a:ea typeface="Lato" panose="020F0502020204030203" pitchFamily="34" charset="0"/>
                <a:cs typeface="Lato" panose="020F0502020204030203" pitchFamily="34" charset="0"/>
              </a:rPr>
              <a:t>Normalidad</a:t>
            </a:r>
            <a:r>
              <a:rPr lang="en-US" sz="3000" dirty="0">
                <a:latin typeface="Lato" panose="020F0502020204030203" pitchFamily="34" charset="0"/>
                <a:ea typeface="Lato" panose="020F0502020204030203" pitchFamily="34" charset="0"/>
                <a:cs typeface="Lato" panose="020F0502020204030203" pitchFamily="34" charset="0"/>
              </a:rPr>
              <a:t> </a:t>
            </a:r>
            <a:r>
              <a:rPr lang="en-US" sz="3000" dirty="0" err="1">
                <a:latin typeface="Lato" panose="020F0502020204030203" pitchFamily="34" charset="0"/>
                <a:ea typeface="Lato" panose="020F0502020204030203" pitchFamily="34" charset="0"/>
                <a:cs typeface="Lato" panose="020F0502020204030203" pitchFamily="34" charset="0"/>
              </a:rPr>
              <a:t>inherente</a:t>
            </a:r>
            <a:r>
              <a:rPr lang="en-US" sz="3000" dirty="0">
                <a:latin typeface="Lato" panose="020F0502020204030203" pitchFamily="34" charset="0"/>
                <a:ea typeface="Lato" panose="020F0502020204030203" pitchFamily="34" charset="0"/>
                <a:cs typeface="Lato" panose="020F0502020204030203" pitchFamily="34" charset="0"/>
              </a:rPr>
              <a:t> </a:t>
            </a:r>
            <a:r>
              <a:rPr lang="en-US" sz="3000" dirty="0" err="1">
                <a:latin typeface="Lato" panose="020F0502020204030203" pitchFamily="34" charset="0"/>
                <a:ea typeface="Lato" panose="020F0502020204030203" pitchFamily="34" charset="0"/>
                <a:cs typeface="Lato" panose="020F0502020204030203" pitchFamily="34" charset="0"/>
              </a:rPr>
              <a:t>dentro</a:t>
            </a:r>
            <a:r>
              <a:rPr lang="en-US" sz="3000" dirty="0">
                <a:latin typeface="Lato" panose="020F0502020204030203" pitchFamily="34" charset="0"/>
                <a:ea typeface="Lato" panose="020F0502020204030203" pitchFamily="34" charset="0"/>
                <a:cs typeface="Lato" panose="020F0502020204030203" pitchFamily="34" charset="0"/>
              </a:rPr>
              <a:t> de </a:t>
            </a:r>
            <a:r>
              <a:rPr lang="en-US" sz="3000" dirty="0" err="1">
                <a:latin typeface="Lato" panose="020F0502020204030203" pitchFamily="34" charset="0"/>
                <a:ea typeface="Lato" panose="020F0502020204030203" pitchFamily="34" charset="0"/>
                <a:cs typeface="Lato" panose="020F0502020204030203" pitchFamily="34" charset="0"/>
              </a:rPr>
              <a:t>los</a:t>
            </a:r>
            <a:r>
              <a:rPr lang="en-US" sz="3000" dirty="0">
                <a:latin typeface="Lato" panose="020F0502020204030203" pitchFamily="34" charset="0"/>
                <a:ea typeface="Lato" panose="020F0502020204030203" pitchFamily="34" charset="0"/>
                <a:cs typeface="Lato" panose="020F0502020204030203" pitchFamily="34" charset="0"/>
              </a:rPr>
              <a:t> </a:t>
            </a:r>
            <a:r>
              <a:rPr lang="en-US" sz="3000" dirty="0" err="1">
                <a:latin typeface="Lato" panose="020F0502020204030203" pitchFamily="34" charset="0"/>
                <a:ea typeface="Lato" panose="020F0502020204030203" pitchFamily="34" charset="0"/>
                <a:cs typeface="Lato" panose="020F0502020204030203" pitchFamily="34" charset="0"/>
              </a:rPr>
              <a:t>datos</a:t>
            </a:r>
            <a:endParaRPr lang="en-US" sz="3000" dirty="0">
              <a:latin typeface="Lato" panose="020F0502020204030203" pitchFamily="34" charset="0"/>
              <a:ea typeface="Lato" panose="020F0502020204030203" pitchFamily="34" charset="0"/>
              <a:cs typeface="Lato" panose="020F0502020204030203" pitchFamily="34" charset="0"/>
            </a:endParaRPr>
          </a:p>
        </p:txBody>
      </p:sp>
      <p:sp>
        <p:nvSpPr>
          <p:cNvPr id="11" name="„Poner una cita aqui“">
            <a:extLst>
              <a:ext uri="{FF2B5EF4-FFF2-40B4-BE49-F238E27FC236}">
                <a16:creationId xmlns:a16="http://schemas.microsoft.com/office/drawing/2014/main" id="{F45F0DD8-E827-83EA-ED43-1476EA62F46B}"/>
              </a:ext>
            </a:extLst>
          </p:cNvPr>
          <p:cNvSpPr txBox="1">
            <a:spLocks/>
          </p:cNvSpPr>
          <p:nvPr/>
        </p:nvSpPr>
        <p:spPr>
          <a:xfrm>
            <a:off x="3531512" y="1394180"/>
            <a:ext cx="18623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6000" b="1" dirty="0">
                <a:solidFill>
                  <a:srgbClr val="000000"/>
                </a:solidFill>
                <a:latin typeface="Lato"/>
                <a:ea typeface="Helvetica Light"/>
                <a:cs typeface="Helvetica Light"/>
                <a:sym typeface="Helvetica Light"/>
              </a:rPr>
              <a:t>Discusión Final – Algoritmos de </a:t>
            </a:r>
            <a:r>
              <a:rPr lang="es-CO" sz="6000" b="1" dirty="0" err="1">
                <a:solidFill>
                  <a:srgbClr val="000000"/>
                </a:solidFill>
                <a:latin typeface="Lato"/>
                <a:ea typeface="Helvetica Light"/>
                <a:cs typeface="Helvetica Light"/>
                <a:sym typeface="Helvetica Light"/>
              </a:rPr>
              <a:t>Clústering</a:t>
            </a:r>
            <a:endParaRPr lang="es-CO" sz="6000" b="1" dirty="0">
              <a:solidFill>
                <a:srgbClr val="000000"/>
              </a:solidFill>
              <a:latin typeface="Lato"/>
              <a:ea typeface="Helvetica Light"/>
              <a:cs typeface="Helvetica Light"/>
              <a:sym typeface="Helvetica Light"/>
            </a:endParaRPr>
          </a:p>
        </p:txBody>
      </p:sp>
    </p:spTree>
    <p:extLst>
      <p:ext uri="{BB962C8B-B14F-4D97-AF65-F5344CB8AC3E}">
        <p14:creationId xmlns:p14="http://schemas.microsoft.com/office/powerpoint/2010/main" val="3771060792"/>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Poner una cita aqui“">
            <a:extLst>
              <a:ext uri="{FF2B5EF4-FFF2-40B4-BE49-F238E27FC236}">
                <a16:creationId xmlns:a16="http://schemas.microsoft.com/office/drawing/2014/main" id="{787E65E4-F968-954C-B499-A2382C3D8263}"/>
              </a:ext>
            </a:extLst>
          </p:cNvPr>
          <p:cNvSpPr txBox="1">
            <a:spLocks/>
          </p:cNvSpPr>
          <p:nvPr/>
        </p:nvSpPr>
        <p:spPr>
          <a:xfrm>
            <a:off x="0" y="1972749"/>
            <a:ext cx="24344812" cy="1422402"/>
          </a:xfrm>
          <a:prstGeom prst="rect">
            <a:avLst/>
          </a:prstGeom>
        </p:spPr>
        <p:txBody>
          <a:bodyPr/>
          <a:lstStyle>
            <a:defPPr>
              <a:defRPr lang="es-CO"/>
            </a:defPPr>
            <a:lvl1pPr marR="0" lvl="0" indent="0" algn="ctr" fontAlgn="auto">
              <a:lnSpc>
                <a:spcPct val="90000"/>
              </a:lnSpc>
              <a:spcBef>
                <a:spcPts val="1000"/>
              </a:spcBef>
              <a:spcAft>
                <a:spcPts val="0"/>
              </a:spcAft>
              <a:buClrTx/>
              <a:buSzTx/>
              <a:buFont typeface="Arial" panose="020B0604020202020204" pitchFamily="34" charset="0"/>
              <a:buNone/>
              <a:tabLst/>
              <a:defRPr kumimoji="0" sz="5400" b="0" i="0" u="none" strike="noStrike" cap="none" spc="0" normalizeH="0" baseline="0">
                <a:ln>
                  <a:noFill/>
                </a:ln>
                <a:solidFill>
                  <a:srgbClr val="000000"/>
                </a:solidFill>
                <a:effectLst/>
                <a:uLnTx/>
                <a:uFillTx/>
                <a:latin typeface="DaxlinePro-Bold" panose="02000503060000020004" pitchFamily="50" charset="0"/>
                <a:ea typeface="Helvetica Light"/>
                <a:cs typeface="Helvetica Ligh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1828800">
              <a:spcBef>
                <a:spcPts val="2000"/>
              </a:spcBef>
              <a:defRPr/>
            </a:pPr>
            <a:r>
              <a:rPr lang="es-CO" sz="10800" b="1" dirty="0">
                <a:latin typeface="Lato" panose="020F0502020204030203" pitchFamily="34" charset="0"/>
                <a:sym typeface="Helvetica Light"/>
              </a:rPr>
              <a:t>¡Gracias!</a:t>
            </a:r>
          </a:p>
        </p:txBody>
      </p:sp>
      <p:sp>
        <p:nvSpPr>
          <p:cNvPr id="9" name="„Poner una cita aqui“">
            <a:extLst>
              <a:ext uri="{FF2B5EF4-FFF2-40B4-BE49-F238E27FC236}">
                <a16:creationId xmlns:a16="http://schemas.microsoft.com/office/drawing/2014/main" id="{41F5A08A-858B-774B-BE5B-2CEEC17C2118}"/>
              </a:ext>
            </a:extLst>
          </p:cNvPr>
          <p:cNvSpPr txBox="1">
            <a:spLocks/>
          </p:cNvSpPr>
          <p:nvPr/>
        </p:nvSpPr>
        <p:spPr>
          <a:xfrm>
            <a:off x="39188" y="3671888"/>
            <a:ext cx="24344812" cy="755136"/>
          </a:xfrm>
          <a:prstGeom prst="rect">
            <a:avLst/>
          </a:prstGeom>
        </p:spPr>
        <p:txBody>
          <a:bodyPr/>
          <a:lstStyle>
            <a:defPPr>
              <a:defRPr lang="es-CO"/>
            </a:defPPr>
            <a:lvl1pPr marR="0" lvl="0" indent="0" algn="ctr" fontAlgn="auto">
              <a:lnSpc>
                <a:spcPct val="90000"/>
              </a:lnSpc>
              <a:spcBef>
                <a:spcPts val="1000"/>
              </a:spcBef>
              <a:spcAft>
                <a:spcPts val="0"/>
              </a:spcAft>
              <a:buClrTx/>
              <a:buSzTx/>
              <a:buFont typeface="Arial" panose="020B0604020202020204" pitchFamily="34" charset="0"/>
              <a:buNone/>
              <a:tabLst/>
              <a:defRPr kumimoji="0" sz="2400" b="0" i="1" u="none" strike="noStrike" cap="none" spc="0" normalizeH="0" baseline="0">
                <a:ln>
                  <a:noFill/>
                </a:ln>
                <a:solidFill>
                  <a:srgbClr val="08B4CB"/>
                </a:solidFill>
                <a:effectLst/>
                <a:uLnTx/>
                <a:uFillTx/>
                <a:latin typeface="DaxlinePro-Bold" panose="02000503060000020004" pitchFamily="50" charset="0"/>
                <a:ea typeface="Helvetica Light"/>
                <a:cs typeface="Helvetica Ligh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1828800">
              <a:spcBef>
                <a:spcPts val="2000"/>
              </a:spcBef>
              <a:defRPr/>
            </a:pPr>
            <a:r>
              <a:rPr lang="es-CO" sz="5400" b="1" dirty="0">
                <a:latin typeface="Lato" panose="020F0502020204030203" pitchFamily="34" charset="0"/>
                <a:sym typeface="Helvetica Light"/>
              </a:rPr>
              <a:t>Aprendiendo juntos a lo largo de la Vida</a:t>
            </a:r>
          </a:p>
        </p:txBody>
      </p:sp>
    </p:spTree>
    <p:extLst>
      <p:ext uri="{BB962C8B-B14F-4D97-AF65-F5344CB8AC3E}">
        <p14:creationId xmlns:p14="http://schemas.microsoft.com/office/powerpoint/2010/main" val="3753774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6"/>
        <p:cNvGrpSpPr/>
        <p:nvPr/>
      </p:nvGrpSpPr>
      <p:grpSpPr>
        <a:xfrm>
          <a:off x="0" y="0"/>
          <a:ext cx="0" cy="0"/>
          <a:chOff x="0" y="0"/>
          <a:chExt cx="0" cy="0"/>
        </a:xfrm>
      </p:grpSpPr>
      <p:sp>
        <p:nvSpPr>
          <p:cNvPr id="107" name="Google Shape;107;g1eb7df298ce_1_53"/>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109" name="Google Shape;109;g1eb7df298ce_1_53"/>
          <p:cNvSpPr txBox="1"/>
          <p:nvPr/>
        </p:nvSpPr>
        <p:spPr>
          <a:xfrm>
            <a:off x="1676400" y="3297100"/>
            <a:ext cx="11284200" cy="7929600"/>
          </a:xfrm>
          <a:prstGeom prst="rect">
            <a:avLst/>
          </a:prstGeom>
          <a:noFill/>
          <a:ln>
            <a:noFill/>
          </a:ln>
        </p:spPr>
        <p:txBody>
          <a:bodyPr spcFirstLastPara="1" wrap="square" lIns="182850" tIns="91400" rIns="182850" bIns="91400" anchor="ctr" anchorCtr="0">
            <a:noAutofit/>
          </a:bodyPr>
          <a:lstStyle/>
          <a:p>
            <a:pPr marL="914400" indent="-736600">
              <a:lnSpc>
                <a:spcPct val="160000"/>
              </a:lnSpc>
              <a:spcBef>
                <a:spcPts val="2000"/>
              </a:spcBef>
              <a:buClr>
                <a:schemeClr val="dk1"/>
              </a:buClr>
              <a:buSzPts val="2200"/>
              <a:buFont typeface="Lato"/>
              <a:buChar char="●"/>
            </a:pPr>
            <a:r>
              <a:rPr lang="es-CO" sz="4400" dirty="0">
                <a:solidFill>
                  <a:schemeClr val="dk1"/>
                </a:solidFill>
                <a:highlight>
                  <a:srgbClr val="FFFFFF"/>
                </a:highlight>
                <a:latin typeface="Lato"/>
                <a:ea typeface="Lato"/>
                <a:cs typeface="Lato"/>
                <a:sym typeface="Lato"/>
              </a:rPr>
              <a:t>Segmentación de clientes en la investigación de marketing.</a:t>
            </a:r>
          </a:p>
          <a:p>
            <a:pPr marL="914400" indent="-736600">
              <a:lnSpc>
                <a:spcPct val="160000"/>
              </a:lnSpc>
              <a:spcBef>
                <a:spcPts val="2000"/>
              </a:spcBef>
              <a:buClr>
                <a:schemeClr val="dk1"/>
              </a:buClr>
              <a:buSzPts val="2200"/>
              <a:buFont typeface="Lato"/>
              <a:buChar char="●"/>
            </a:pPr>
            <a:r>
              <a:rPr lang="es-CO" sz="4400" dirty="0">
                <a:solidFill>
                  <a:schemeClr val="dk1"/>
                </a:solidFill>
                <a:highlight>
                  <a:srgbClr val="FFFFFF"/>
                </a:highlight>
                <a:latin typeface="Lato"/>
                <a:ea typeface="Lato"/>
                <a:cs typeface="Lato"/>
                <a:sym typeface="Lato"/>
              </a:rPr>
              <a:t>Detección de anomalías en Ci</a:t>
            </a:r>
            <a:r>
              <a:rPr lang="es-CO" sz="4400" dirty="0">
                <a:solidFill>
                  <a:schemeClr val="dk1"/>
                </a:solidFill>
                <a:highlight>
                  <a:srgbClr val="FFFFFF"/>
                </a:highlight>
                <a:uFill>
                  <a:noFill/>
                </a:uFill>
                <a:latin typeface="Lato"/>
                <a:ea typeface="Lato"/>
                <a:cs typeface="Lato"/>
                <a:sym typeface="Lato"/>
                <a:hlinkClick r:id="rId5">
                  <a:extLst>
                    <a:ext uri="{A12FA001-AC4F-418D-AE19-62706E023703}">
                      <ahyp:hlinkClr xmlns:ahyp="http://schemas.microsoft.com/office/drawing/2018/hyperlinkcolor" val="tx"/>
                    </a:ext>
                  </a:extLst>
                </a:hlinkClick>
              </a:rPr>
              <a:t>berseguridad</a:t>
            </a:r>
            <a:r>
              <a:rPr lang="es-CO" sz="4400" dirty="0">
                <a:solidFill>
                  <a:schemeClr val="dk1"/>
                </a:solidFill>
                <a:highlight>
                  <a:srgbClr val="FFFFFF"/>
                </a:highlight>
                <a:latin typeface="Lato"/>
                <a:ea typeface="Lato"/>
                <a:cs typeface="Lato"/>
                <a:sym typeface="Lato"/>
              </a:rPr>
              <a:t> -&gt; </a:t>
            </a:r>
            <a:r>
              <a:rPr lang="es-CO" sz="4400" dirty="0" err="1">
                <a:solidFill>
                  <a:schemeClr val="dk1"/>
                </a:solidFill>
                <a:highlight>
                  <a:srgbClr val="FFFFFF"/>
                </a:highlight>
                <a:latin typeface="Lato"/>
                <a:ea typeface="Lato"/>
                <a:cs typeface="Lato"/>
                <a:sym typeface="Lato"/>
              </a:rPr>
              <a:t>Outliers</a:t>
            </a:r>
            <a:endParaRPr lang="es-CO" sz="4400" dirty="0">
              <a:solidFill>
                <a:schemeClr val="dk1"/>
              </a:solidFill>
              <a:highlight>
                <a:srgbClr val="FFFFFF"/>
              </a:highlight>
              <a:latin typeface="Lato"/>
              <a:ea typeface="Lato"/>
              <a:cs typeface="Lato"/>
              <a:sym typeface="Lato"/>
            </a:endParaRPr>
          </a:p>
          <a:p>
            <a:pPr marL="914400" indent="-736600">
              <a:lnSpc>
                <a:spcPct val="160000"/>
              </a:lnSpc>
              <a:spcBef>
                <a:spcPts val="2000"/>
              </a:spcBef>
              <a:buClr>
                <a:schemeClr val="dk1"/>
              </a:buClr>
              <a:buSzPts val="2200"/>
              <a:buFont typeface="Lato"/>
              <a:buChar char="●"/>
            </a:pPr>
            <a:r>
              <a:rPr lang="es-CO" sz="4400" dirty="0">
                <a:solidFill>
                  <a:schemeClr val="dk1"/>
                </a:solidFill>
                <a:highlight>
                  <a:srgbClr val="FFFFFF"/>
                </a:highlight>
                <a:latin typeface="Lato"/>
                <a:ea typeface="Lato"/>
                <a:cs typeface="Lato"/>
                <a:sym typeface="Lato"/>
              </a:rPr>
              <a:t>Reconocimiento de patrones en el tratamiento de imágenes y textos. </a:t>
            </a:r>
            <a:endParaRPr sz="4400" b="1" dirty="0">
              <a:solidFill>
                <a:schemeClr val="dk1"/>
              </a:solidFill>
              <a:latin typeface="Calibri"/>
              <a:ea typeface="Calibri"/>
              <a:cs typeface="Calibri"/>
              <a:sym typeface="Calibri"/>
            </a:endParaRPr>
          </a:p>
        </p:txBody>
      </p:sp>
      <p:pic>
        <p:nvPicPr>
          <p:cNvPr id="110" name="Google Shape;110;g1eb7df298ce_1_53"/>
          <p:cNvPicPr preferRelativeResize="0"/>
          <p:nvPr/>
        </p:nvPicPr>
        <p:blipFill>
          <a:blip r:embed="rId6">
            <a:alphaModFix/>
          </a:blip>
          <a:stretch>
            <a:fillRect/>
          </a:stretch>
        </p:blipFill>
        <p:spPr>
          <a:xfrm>
            <a:off x="13716050" y="2908150"/>
            <a:ext cx="6965952" cy="8707452"/>
          </a:xfrm>
          <a:prstGeom prst="rect">
            <a:avLst/>
          </a:prstGeom>
          <a:noFill/>
          <a:ln>
            <a:noFill/>
          </a:ln>
        </p:spPr>
      </p:pic>
      <p:sp>
        <p:nvSpPr>
          <p:cNvPr id="111" name="Google Shape;111;g1eb7df298ce_1_53"/>
          <p:cNvSpPr txBox="1"/>
          <p:nvPr/>
        </p:nvSpPr>
        <p:spPr>
          <a:xfrm>
            <a:off x="14199026" y="11226701"/>
            <a:ext cx="6000000" cy="1107935"/>
          </a:xfrm>
          <a:prstGeom prst="rect">
            <a:avLst/>
          </a:prstGeom>
          <a:noFill/>
          <a:ln>
            <a:noFill/>
          </a:ln>
        </p:spPr>
        <p:txBody>
          <a:bodyPr spcFirstLastPara="1" wrap="square" lIns="182850" tIns="182850" rIns="182850" bIns="182850" anchor="t" anchorCtr="0">
            <a:spAutoFit/>
          </a:bodyPr>
          <a:lstStyle/>
          <a:p>
            <a:r>
              <a:rPr lang="es-CO" sz="2400">
                <a:solidFill>
                  <a:srgbClr val="888888"/>
                </a:solidFill>
              </a:rPr>
              <a:t>https://miro.medium.com/v2/resize:fit:1400/1*ej6tfhZeqzsCX2Nt8oKcyw.png</a:t>
            </a:r>
            <a:endParaRPr sz="2400">
              <a:solidFill>
                <a:srgbClr val="888888"/>
              </a:solidFill>
            </a:endParaRPr>
          </a:p>
        </p:txBody>
      </p:sp>
      <p:sp>
        <p:nvSpPr>
          <p:cNvPr id="2" name="„Poner una cita aqui“">
            <a:extLst>
              <a:ext uri="{FF2B5EF4-FFF2-40B4-BE49-F238E27FC236}">
                <a16:creationId xmlns:a16="http://schemas.microsoft.com/office/drawing/2014/main" id="{F3E4F9A0-0B3D-E1E9-1B0A-604F5690928E}"/>
              </a:ext>
            </a:extLst>
          </p:cNvPr>
          <p:cNvSpPr txBox="1">
            <a:spLocks/>
          </p:cNvSpPr>
          <p:nvPr/>
        </p:nvSpPr>
        <p:spPr>
          <a:xfrm>
            <a:off x="3531512" y="1394180"/>
            <a:ext cx="1384208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Aplicaciones! </a:t>
            </a:r>
            <a:endParaRPr lang="es-CO" sz="7200" b="1" dirty="0">
              <a:solidFill>
                <a:srgbClr val="000000"/>
              </a:solidFill>
              <a:latin typeface="Lato" panose="020F0502020204030203" pitchFamily="34" charset="0"/>
              <a:ea typeface="Helvetica Light"/>
              <a:cs typeface="Helvetica Light"/>
              <a:sym typeface="Helvetica Light"/>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A3DDCCE-B289-2629-1F98-82DCCDB9BA71}"/>
              </a:ext>
            </a:extLst>
          </p:cNvPr>
          <p:cNvGraphicFramePr>
            <a:graphicFrameLocks noChangeAspect="1"/>
          </p:cNvGraphicFramePr>
          <p:nvPr>
            <p:custDataLst>
              <p:tags r:id="rId1"/>
            </p:custDataLst>
            <p:extLst>
              <p:ext uri="{D42A27DB-BD31-4B8C-83A1-F6EECF244321}">
                <p14:modId xmlns:p14="http://schemas.microsoft.com/office/powerpoint/2010/main" val="1002164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10" name="think-cell data - do not delete" hidden="1">
                        <a:extLst>
                          <a:ext uri="{FF2B5EF4-FFF2-40B4-BE49-F238E27FC236}">
                            <a16:creationId xmlns:a16="http://schemas.microsoft.com/office/drawing/2014/main" id="{AA3DDCCE-B289-2629-1F98-82DCCDB9BA7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84314967-A04A-41D7-C210-BDCF3CB6A2ED}"/>
              </a:ext>
            </a:extLst>
          </p:cNvPr>
          <p:cNvSpPr>
            <a:spLocks noGrp="1"/>
          </p:cNvSpPr>
          <p:nvPr>
            <p:ph type="ctrTitle"/>
          </p:nvPr>
        </p:nvSpPr>
        <p:spPr>
          <a:xfrm>
            <a:off x="3048000" y="5845174"/>
            <a:ext cx="18288000" cy="3506643"/>
          </a:xfrm>
        </p:spPr>
        <p:txBody>
          <a:bodyPr vert="horz"/>
          <a:lstStyle/>
          <a:p>
            <a:r>
              <a:rPr lang="en-US" b="1" dirty="0" err="1"/>
              <a:t>PCA</a:t>
            </a:r>
            <a:r>
              <a:rPr lang="en-US" b="1" dirty="0"/>
              <a:t>- Principal Component Analysis</a:t>
            </a:r>
          </a:p>
        </p:txBody>
      </p:sp>
    </p:spTree>
    <p:extLst>
      <p:ext uri="{BB962C8B-B14F-4D97-AF65-F5344CB8AC3E}">
        <p14:creationId xmlns:p14="http://schemas.microsoft.com/office/powerpoint/2010/main" val="4292725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06"/>
        <p:cNvGrpSpPr/>
        <p:nvPr/>
      </p:nvGrpSpPr>
      <p:grpSpPr>
        <a:xfrm>
          <a:off x="0" y="0"/>
          <a:ext cx="0" cy="0"/>
          <a:chOff x="0" y="0"/>
          <a:chExt cx="0" cy="0"/>
        </a:xfrm>
      </p:grpSpPr>
      <p:sp>
        <p:nvSpPr>
          <p:cNvPr id="107" name="Google Shape;107;g1eb7df298ce_1_53"/>
          <p:cNvSpPr/>
          <p:nvPr/>
        </p:nvSpPr>
        <p:spPr>
          <a:xfrm>
            <a:off x="1676400" y="1596030"/>
            <a:ext cx="24384000" cy="0"/>
          </a:xfrm>
          <a:prstGeom prst="rect">
            <a:avLst/>
          </a:prstGeom>
          <a:noFill/>
          <a:ln>
            <a:noFill/>
          </a:ln>
        </p:spPr>
        <p:txBody>
          <a:bodyPr spcFirstLastPara="1" wrap="square" lIns="182850" tIns="91400" rIns="182850" bIns="91400" anchor="ctr" anchorCtr="0">
            <a:noAutofit/>
          </a:bodyPr>
          <a:lstStyle/>
          <a:p>
            <a:pPr>
              <a:buClr>
                <a:srgbClr val="000000"/>
              </a:buClr>
              <a:buSzPts val="1800"/>
            </a:pPr>
            <a:br>
              <a:rPr lang="es-CO" sz="3600">
                <a:solidFill>
                  <a:srgbClr val="000000"/>
                </a:solidFill>
                <a:latin typeface="Arial"/>
                <a:ea typeface="Arial"/>
                <a:cs typeface="Arial"/>
                <a:sym typeface="Arial"/>
              </a:rPr>
            </a:br>
            <a:endParaRPr sz="3600">
              <a:solidFill>
                <a:srgbClr val="000000"/>
              </a:solidFill>
              <a:latin typeface="Arial"/>
              <a:ea typeface="Arial"/>
              <a:cs typeface="Arial"/>
              <a:sym typeface="Arial"/>
            </a:endParaRPr>
          </a:p>
        </p:txBody>
      </p:sp>
      <p:sp>
        <p:nvSpPr>
          <p:cNvPr id="109" name="Google Shape;109;g1eb7df298ce_1_53"/>
          <p:cNvSpPr txBox="1"/>
          <p:nvPr/>
        </p:nvSpPr>
        <p:spPr>
          <a:xfrm>
            <a:off x="1676400" y="3117337"/>
            <a:ext cx="11284200" cy="9218750"/>
          </a:xfrm>
          <a:prstGeom prst="rect">
            <a:avLst/>
          </a:prstGeom>
          <a:noFill/>
          <a:ln>
            <a:noFill/>
          </a:ln>
        </p:spPr>
        <p:txBody>
          <a:bodyPr spcFirstLastPara="1" wrap="square" lIns="182850" tIns="91400" rIns="182850" bIns="91400" anchor="ctr" anchorCtr="0">
            <a:noAutofit/>
          </a:bodyPr>
          <a:lstStyle/>
          <a:p>
            <a:pPr marL="914400" indent="-736600">
              <a:spcBef>
                <a:spcPts val="2000"/>
              </a:spcBef>
              <a:buClr>
                <a:schemeClr val="dk1"/>
              </a:buClr>
              <a:buSzPts val="2200"/>
              <a:buFont typeface="Lato"/>
              <a:buChar char="●"/>
            </a:pPr>
            <a:r>
              <a:rPr lang="es-CO" sz="3600" dirty="0">
                <a:solidFill>
                  <a:schemeClr val="dk1"/>
                </a:solidFill>
                <a:highlight>
                  <a:srgbClr val="FFFFFF"/>
                </a:highlight>
                <a:latin typeface="Lato"/>
                <a:ea typeface="Lato"/>
                <a:cs typeface="Lato"/>
                <a:sym typeface="Lato"/>
              </a:rPr>
              <a:t>Dimensión : El número de variables en una nube de datos</a:t>
            </a:r>
          </a:p>
          <a:p>
            <a:pPr marL="914400" indent="-736600">
              <a:spcBef>
                <a:spcPts val="2000"/>
              </a:spcBef>
              <a:buClr>
                <a:schemeClr val="dk1"/>
              </a:buClr>
              <a:buSzPts val="2200"/>
              <a:buFont typeface="Lato"/>
              <a:buChar char="●"/>
            </a:pPr>
            <a:r>
              <a:rPr lang="es-CO" sz="3600" dirty="0">
                <a:solidFill>
                  <a:schemeClr val="dk1"/>
                </a:solidFill>
                <a:highlight>
                  <a:srgbClr val="FFFFFF"/>
                </a:highlight>
                <a:latin typeface="Lato"/>
                <a:ea typeface="Lato"/>
                <a:cs typeface="Lato"/>
                <a:sym typeface="Lato"/>
              </a:rPr>
              <a:t>Añadir más dimensiones aumenta el "volumen" del espacio </a:t>
            </a:r>
            <a:r>
              <a:rPr lang="es-CO" sz="3600" b="1" i="1" dirty="0">
                <a:solidFill>
                  <a:schemeClr val="dk1"/>
                </a:solidFill>
                <a:highlight>
                  <a:srgbClr val="FFFFFF"/>
                </a:highlight>
                <a:latin typeface="Lato"/>
                <a:ea typeface="Lato"/>
                <a:cs typeface="Lato"/>
                <a:sym typeface="Lato"/>
              </a:rPr>
              <a:t>exponencialmente</a:t>
            </a:r>
          </a:p>
          <a:p>
            <a:pPr marL="914400" indent="-736600">
              <a:spcBef>
                <a:spcPts val="2000"/>
              </a:spcBef>
              <a:buClr>
                <a:schemeClr val="dk1"/>
              </a:buClr>
              <a:buSzPts val="2200"/>
              <a:buFont typeface="Lato"/>
              <a:buChar char="●"/>
            </a:pPr>
            <a:r>
              <a:rPr lang="es-CO" sz="3600" dirty="0">
                <a:solidFill>
                  <a:schemeClr val="dk1"/>
                </a:solidFill>
                <a:highlight>
                  <a:srgbClr val="FFFFFF"/>
                </a:highlight>
                <a:latin typeface="Lato"/>
                <a:ea typeface="Lato"/>
                <a:cs typeface="Lato"/>
                <a:sym typeface="Lato"/>
              </a:rPr>
              <a:t>Esto produce retos:</a:t>
            </a:r>
          </a:p>
          <a:p>
            <a:pPr marL="1371600" lvl="1" indent="-736600">
              <a:spcBef>
                <a:spcPts val="2000"/>
              </a:spcBef>
              <a:buClr>
                <a:schemeClr val="dk1"/>
              </a:buClr>
              <a:buSzPts val="2200"/>
              <a:buFont typeface="Lato"/>
              <a:buChar char="●"/>
            </a:pPr>
            <a:r>
              <a:rPr lang="es-CO" sz="3600" dirty="0">
                <a:solidFill>
                  <a:schemeClr val="dk1"/>
                </a:solidFill>
                <a:highlight>
                  <a:srgbClr val="FFFFFF"/>
                </a:highlight>
                <a:latin typeface="Lato"/>
                <a:ea typeface="Lato"/>
                <a:cs typeface="Lato"/>
                <a:sym typeface="Lato"/>
              </a:rPr>
              <a:t>Uso de recursos computacionales</a:t>
            </a:r>
          </a:p>
          <a:p>
            <a:pPr marL="1371600" lvl="1" indent="-736600">
              <a:spcBef>
                <a:spcPts val="2000"/>
              </a:spcBef>
              <a:buClr>
                <a:schemeClr val="dk1"/>
              </a:buClr>
              <a:buSzPts val="2200"/>
              <a:buFont typeface="Lato"/>
              <a:buChar char="●"/>
            </a:pPr>
            <a:r>
              <a:rPr lang="es-CO" sz="3600" dirty="0" err="1">
                <a:solidFill>
                  <a:schemeClr val="dk1"/>
                </a:solidFill>
                <a:highlight>
                  <a:srgbClr val="FFFFFF"/>
                </a:highlight>
                <a:latin typeface="Lato"/>
                <a:ea typeface="Lato"/>
                <a:cs typeface="Lato"/>
                <a:sym typeface="Lato"/>
              </a:rPr>
              <a:t>Sobre-ajuste</a:t>
            </a:r>
            <a:endParaRPr lang="es-CO" sz="3600" dirty="0">
              <a:solidFill>
                <a:schemeClr val="dk1"/>
              </a:solidFill>
              <a:highlight>
                <a:srgbClr val="FFFFFF"/>
              </a:highlight>
              <a:latin typeface="Lato"/>
              <a:ea typeface="Lato"/>
              <a:cs typeface="Lato"/>
              <a:sym typeface="Lato"/>
            </a:endParaRPr>
          </a:p>
          <a:p>
            <a:pPr marL="1371600" lvl="1" indent="-736600">
              <a:spcBef>
                <a:spcPts val="2000"/>
              </a:spcBef>
              <a:buClr>
                <a:schemeClr val="dk1"/>
              </a:buClr>
              <a:buSzPts val="2200"/>
              <a:buFont typeface="Lato"/>
              <a:buChar char="●"/>
            </a:pPr>
            <a:r>
              <a:rPr lang="es-CO" sz="3600" dirty="0">
                <a:solidFill>
                  <a:schemeClr val="dk1"/>
                </a:solidFill>
                <a:highlight>
                  <a:srgbClr val="FFFFFF"/>
                </a:highlight>
                <a:latin typeface="Lato"/>
                <a:ea typeface="Lato"/>
                <a:cs typeface="Lato"/>
                <a:sym typeface="Lato"/>
              </a:rPr>
              <a:t>Menor rendimiento de los algoritmos (</a:t>
            </a:r>
            <a:r>
              <a:rPr lang="es-CO" sz="3600" dirty="0" err="1">
                <a:solidFill>
                  <a:schemeClr val="dk1"/>
                </a:solidFill>
                <a:highlight>
                  <a:srgbClr val="FFFFFF"/>
                </a:highlight>
                <a:latin typeface="Lato"/>
                <a:ea typeface="Lato"/>
                <a:cs typeface="Lato"/>
                <a:sym typeface="Lato"/>
              </a:rPr>
              <a:t>KNN</a:t>
            </a:r>
            <a:r>
              <a:rPr lang="es-CO" sz="3600" dirty="0">
                <a:solidFill>
                  <a:schemeClr val="dk1"/>
                </a:solidFill>
                <a:highlight>
                  <a:srgbClr val="FFFFFF"/>
                </a:highlight>
                <a:latin typeface="Lato"/>
                <a:ea typeface="Lato"/>
                <a:cs typeface="Lato"/>
                <a:sym typeface="Lato"/>
              </a:rPr>
              <a:t>, </a:t>
            </a:r>
            <a:r>
              <a:rPr lang="es-CO" sz="3600" dirty="0" err="1">
                <a:solidFill>
                  <a:schemeClr val="dk1"/>
                </a:solidFill>
                <a:highlight>
                  <a:srgbClr val="FFFFFF"/>
                </a:highlight>
                <a:latin typeface="Lato"/>
                <a:ea typeface="Lato"/>
                <a:cs typeface="Lato"/>
                <a:sym typeface="Lato"/>
              </a:rPr>
              <a:t>SVM</a:t>
            </a:r>
            <a:r>
              <a:rPr lang="es-CO" sz="3600" dirty="0">
                <a:solidFill>
                  <a:schemeClr val="dk1"/>
                </a:solidFill>
                <a:highlight>
                  <a:srgbClr val="FFFFFF"/>
                </a:highlight>
                <a:latin typeface="Lato"/>
                <a:ea typeface="Lato"/>
                <a:cs typeface="Lato"/>
                <a:sym typeface="Lato"/>
              </a:rPr>
              <a:t>, </a:t>
            </a:r>
            <a:r>
              <a:rPr lang="es-CO" sz="3600" dirty="0" err="1">
                <a:solidFill>
                  <a:schemeClr val="dk1"/>
                </a:solidFill>
                <a:highlight>
                  <a:srgbClr val="FFFFFF"/>
                </a:highlight>
                <a:latin typeface="Lato"/>
                <a:ea typeface="Lato"/>
                <a:cs typeface="Lato"/>
                <a:sym typeface="Lato"/>
              </a:rPr>
              <a:t>CART</a:t>
            </a:r>
            <a:r>
              <a:rPr lang="es-CO" sz="3600" dirty="0">
                <a:solidFill>
                  <a:schemeClr val="dk1"/>
                </a:solidFill>
                <a:highlight>
                  <a:srgbClr val="FFFFFF"/>
                </a:highlight>
                <a:latin typeface="Lato"/>
                <a:ea typeface="Lato"/>
                <a:cs typeface="Lato"/>
                <a:sym typeface="Lato"/>
              </a:rPr>
              <a:t>, </a:t>
            </a:r>
            <a:r>
              <a:rPr lang="es-CO" sz="3600" dirty="0" err="1">
                <a:solidFill>
                  <a:schemeClr val="dk1"/>
                </a:solidFill>
                <a:highlight>
                  <a:srgbClr val="FFFFFF"/>
                </a:highlight>
                <a:latin typeface="Lato"/>
                <a:ea typeface="Lato"/>
                <a:cs typeface="Lato"/>
                <a:sym typeface="Lato"/>
              </a:rPr>
              <a:t>etc</a:t>
            </a:r>
            <a:r>
              <a:rPr lang="es-CO" sz="3600" dirty="0">
                <a:solidFill>
                  <a:schemeClr val="dk1"/>
                </a:solidFill>
                <a:highlight>
                  <a:srgbClr val="FFFFFF"/>
                </a:highlight>
                <a:latin typeface="Lato"/>
                <a:ea typeface="Lato"/>
                <a:cs typeface="Lato"/>
                <a:sym typeface="Lato"/>
              </a:rPr>
              <a:t>)</a:t>
            </a:r>
          </a:p>
        </p:txBody>
      </p:sp>
      <p:sp>
        <p:nvSpPr>
          <p:cNvPr id="2" name="„Poner una cita aqui“">
            <a:extLst>
              <a:ext uri="{FF2B5EF4-FFF2-40B4-BE49-F238E27FC236}">
                <a16:creationId xmlns:a16="http://schemas.microsoft.com/office/drawing/2014/main" id="{F3E4F9A0-0B3D-E1E9-1B0A-604F5690928E}"/>
              </a:ext>
            </a:extLst>
          </p:cNvPr>
          <p:cNvSpPr txBox="1">
            <a:spLocks/>
          </p:cNvSpPr>
          <p:nvPr/>
        </p:nvSpPr>
        <p:spPr>
          <a:xfrm>
            <a:off x="2883812" y="1394180"/>
            <a:ext cx="19385638" cy="10269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4000">
                <a:latin typeface="Helvetica Light"/>
                <a:ea typeface="Helvetica Light"/>
                <a:cs typeface="Helvetica Light"/>
                <a:sym typeface="Helvetica Light"/>
              </a:defRPr>
            </a:pPr>
            <a:r>
              <a:rPr lang="es-CO" sz="7200" b="1" dirty="0">
                <a:solidFill>
                  <a:srgbClr val="000000"/>
                </a:solidFill>
                <a:latin typeface="Lato"/>
                <a:ea typeface="Helvetica Light"/>
                <a:cs typeface="Helvetica Light"/>
                <a:sym typeface="Helvetica Light"/>
              </a:rPr>
              <a:t>Motivación – Maldición de la dimensionalidad</a:t>
            </a:r>
            <a:endParaRPr lang="es-CO" sz="7200" b="1" dirty="0">
              <a:solidFill>
                <a:srgbClr val="000000"/>
              </a:solidFill>
              <a:latin typeface="Lato" panose="020F0502020204030203" pitchFamily="34" charset="0"/>
              <a:ea typeface="Helvetica Light"/>
              <a:cs typeface="Helvetica Light"/>
              <a:sym typeface="Helvetica Light"/>
            </a:endParaRPr>
          </a:p>
        </p:txBody>
      </p:sp>
      <p:pic>
        <p:nvPicPr>
          <p:cNvPr id="1026" name="Picture 2" descr="The Independent Sentinel #13 - by Javier Fuentes">
            <a:extLst>
              <a:ext uri="{FF2B5EF4-FFF2-40B4-BE49-F238E27FC236}">
                <a16:creationId xmlns:a16="http://schemas.microsoft.com/office/drawing/2014/main" id="{C9D06962-2B8B-7CDC-237E-36500CEBF5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55488" y="5910776"/>
            <a:ext cx="118300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62542"/>
      </p:ext>
    </p:ext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EDC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DCO" id="{9EA49E57-E790-694E-989B-C0CEC9536C50}" vid="{D0ABE3DA-E443-814E-BE4F-DADDD3C567A9}"/>
    </a:ext>
  </a:extLst>
</a:theme>
</file>

<file path=ppt/theme/theme2.xml><?xml version="1.0" encoding="utf-8"?>
<a:theme xmlns:a="http://schemas.openxmlformats.org/drawingml/2006/main" name="1_EDCO">
  <a:themeElements>
    <a:clrScheme name="Personalizados 1">
      <a:dk1>
        <a:srgbClr val="000000"/>
      </a:dk1>
      <a:lt1>
        <a:srgbClr val="FFFFFF"/>
      </a:lt1>
      <a:dk2>
        <a:srgbClr val="FCDF00"/>
      </a:dk2>
      <a:lt2>
        <a:srgbClr val="FEFFFE"/>
      </a:lt2>
      <a:accent1>
        <a:srgbClr val="08B4CB"/>
      </a:accent1>
      <a:accent2>
        <a:srgbClr val="FED300"/>
      </a:accent2>
      <a:accent3>
        <a:srgbClr val="D5D5D5"/>
      </a:accent3>
      <a:accent4>
        <a:srgbClr val="755C3A"/>
      </a:accent4>
      <a:accent5>
        <a:srgbClr val="69C8E1"/>
      </a:accent5>
      <a:accent6>
        <a:srgbClr val="FAE75E"/>
      </a:accent6>
      <a:hlink>
        <a:srgbClr val="0CB3CC"/>
      </a:hlink>
      <a:folHlink>
        <a:srgbClr val="0B96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_EDCO_PPT_Plantilla" id="{CA5D9FD5-4D9B-5B47-ADED-CF38F76108C7}" vid="{91930CCC-F250-4B48-8686-D5000609D985}"/>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7AF031E0BC2AD748B8051164B4CCE6BE" ma:contentTypeVersion="8" ma:contentTypeDescription="Crear nuevo documento." ma:contentTypeScope="" ma:versionID="6dfc965eb7b2d632d9e2539ac24470ce">
  <xsd:schema xmlns:xsd="http://www.w3.org/2001/XMLSchema" xmlns:xs="http://www.w3.org/2001/XMLSchema" xmlns:p="http://schemas.microsoft.com/office/2006/metadata/properties" xmlns:ns3="d005884e-b130-4f30-a318-d07709321f51" xmlns:ns4="da09404f-0ca9-4ad0-a1d8-42634fdce40b" targetNamespace="http://schemas.microsoft.com/office/2006/metadata/properties" ma:root="true" ma:fieldsID="785e8890ca6db63f0dd786b7f05f6451" ns3:_="" ns4:_="">
    <xsd:import namespace="d005884e-b130-4f30-a318-d07709321f51"/>
    <xsd:import namespace="da09404f-0ca9-4ad0-a1d8-42634fdce40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05884e-b130-4f30-a318-d07709321f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09404f-0ca9-4ad0-a1d8-42634fdce40b"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4C0866-408D-47DA-84EB-D96FD9575668}">
  <ds:schemaRefs>
    <ds:schemaRef ds:uri="http://schemas.openxmlformats.org/package/2006/metadata/core-properties"/>
    <ds:schemaRef ds:uri="http://schemas.microsoft.com/office/2006/documentManagement/types"/>
    <ds:schemaRef ds:uri="http://www.w3.org/XML/1998/namespace"/>
    <ds:schemaRef ds:uri="d005884e-b130-4f30-a318-d07709321f51"/>
    <ds:schemaRef ds:uri="http://purl.org/dc/dcmitype/"/>
    <ds:schemaRef ds:uri="da09404f-0ca9-4ad0-a1d8-42634fdce40b"/>
    <ds:schemaRef ds:uri="http://purl.org/dc/elements/1.1/"/>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3C63EF0-E5E7-4E91-8C15-D3F0708EDA3B}">
  <ds:schemaRefs>
    <ds:schemaRef ds:uri="http://schemas.microsoft.com/sharepoint/v3/contenttype/forms"/>
  </ds:schemaRefs>
</ds:datastoreItem>
</file>

<file path=customXml/itemProps3.xml><?xml version="1.0" encoding="utf-8"?>
<ds:datastoreItem xmlns:ds="http://schemas.openxmlformats.org/officeDocument/2006/customXml" ds:itemID="{17592F9B-7939-486E-9E53-1EDB4EBC6A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05884e-b130-4f30-a318-d07709321f51"/>
    <ds:schemaRef ds:uri="da09404f-0ca9-4ad0-a1d8-42634fdce4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EDCO</Template>
  <TotalTime>13646</TotalTime>
  <Words>1413</Words>
  <Application>Microsoft Office PowerPoint</Application>
  <PresentationFormat>Custom</PresentationFormat>
  <Paragraphs>287</Paragraphs>
  <Slides>63</Slides>
  <Notes>43</Notes>
  <HiddenSlides>0</HiddenSlides>
  <MMClips>1</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63</vt:i4>
      </vt:variant>
    </vt:vector>
  </HeadingPairs>
  <TitlesOfParts>
    <vt:vector size="72" baseType="lpstr">
      <vt:lpstr>Meiryo</vt:lpstr>
      <vt:lpstr>Arial</vt:lpstr>
      <vt:lpstr>Calibri</vt:lpstr>
      <vt:lpstr>Calibri Light</vt:lpstr>
      <vt:lpstr>Helvetica Neue</vt:lpstr>
      <vt:lpstr>Lato</vt:lpstr>
      <vt:lpstr>EDCO</vt:lpstr>
      <vt:lpstr>1_EDCO</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 Principal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vt:lpstr>
      <vt:lpstr>Algoritmos de clustering</vt:lpstr>
      <vt:lpstr>PowerPoint Presentation</vt:lpstr>
      <vt:lpstr>PowerPoint Presentation</vt:lpstr>
      <vt:lpstr>Partición</vt:lpstr>
      <vt:lpstr>PowerPoint Presentation</vt:lpstr>
      <vt:lpstr>PowerPoint Presentation</vt:lpstr>
      <vt:lpstr>PowerPoint Presentation</vt:lpstr>
      <vt:lpstr>PowerPoint Presentation</vt:lpstr>
      <vt:lpstr>Pausa teórica - Distancias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 Pausa Teórica</vt:lpstr>
      <vt:lpstr>Jerárquicos</vt:lpstr>
      <vt:lpstr>PowerPoint Presentation</vt:lpstr>
      <vt:lpstr>PowerPoint Presentation</vt:lpstr>
      <vt:lpstr>Basados en Densidad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Monica Prada Ojeda</dc:creator>
  <cp:lastModifiedBy>Neira, Santiago</cp:lastModifiedBy>
  <cp:revision>521</cp:revision>
  <dcterms:created xsi:type="dcterms:W3CDTF">2019-09-16T13:50:46Z</dcterms:created>
  <dcterms:modified xsi:type="dcterms:W3CDTF">2024-05-02T03:49:12Z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0x0101007AF031E0BC2AD748B8051164B4CCE6BE</vt:lpwstr>
  </property>
</Properties>
</file>